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 id="2147483686" r:id="rId3"/>
  </p:sldMasterIdLst>
  <p:notesMasterIdLst>
    <p:notesMasterId r:id="rId26"/>
  </p:notesMasterIdLst>
  <p:sldIdLst>
    <p:sldId id="304" r:id="rId4"/>
    <p:sldId id="257" r:id="rId5"/>
    <p:sldId id="307" r:id="rId6"/>
    <p:sldId id="258" r:id="rId7"/>
    <p:sldId id="259" r:id="rId8"/>
    <p:sldId id="260" r:id="rId9"/>
    <p:sldId id="263" r:id="rId10"/>
    <p:sldId id="308" r:id="rId11"/>
    <p:sldId id="261" r:id="rId12"/>
    <p:sldId id="268" r:id="rId13"/>
    <p:sldId id="309" r:id="rId14"/>
    <p:sldId id="310" r:id="rId15"/>
    <p:sldId id="265" r:id="rId16"/>
    <p:sldId id="264" r:id="rId17"/>
    <p:sldId id="266" r:id="rId18"/>
    <p:sldId id="267" r:id="rId19"/>
    <p:sldId id="272" r:id="rId20"/>
    <p:sldId id="311" r:id="rId21"/>
    <p:sldId id="313" r:id="rId22"/>
    <p:sldId id="274" r:id="rId23"/>
    <p:sldId id="271" r:id="rId24"/>
    <p:sldId id="312" r:id="rId25"/>
  </p:sldIdLst>
  <p:sldSz cx="9144000" cy="5143500" type="screen16x9"/>
  <p:notesSz cx="6858000" cy="9144000"/>
  <p:embeddedFontLst>
    <p:embeddedFont>
      <p:font typeface="Anaheim" panose="020B0604020202020204" charset="0"/>
      <p:regular r:id="rId27"/>
    </p:embeddedFont>
    <p:embeddedFont>
      <p:font typeface="Assistant" panose="020B0604020202020204" charset="-79"/>
      <p:regular r:id="rId28"/>
    </p:embeddedFont>
    <p:embeddedFont>
      <p:font typeface="Bebas Neue" panose="020B0604020202020204" charset="0"/>
      <p:regular r:id="rId29"/>
    </p:embeddedFont>
    <p:embeddedFont>
      <p:font typeface="Calibri" panose="020F0502020204030204" pitchFamily="34" charset="0"/>
      <p:regular r:id="rId30"/>
      <p:bold r:id="rId31"/>
      <p:italic r:id="rId32"/>
      <p:boldItalic r:id="rId33"/>
    </p:embeddedFont>
    <p:embeddedFont>
      <p:font typeface="Cardo" panose="020B0604020202020204" charset="0"/>
      <p:regular r:id="rId34"/>
    </p:embeddedFont>
    <p:embeddedFont>
      <p:font typeface="Staatliches"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2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e67870f7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e67870f7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1"/>
        <p:cNvGrpSpPr/>
        <p:nvPr/>
      </p:nvGrpSpPr>
      <p:grpSpPr>
        <a:xfrm>
          <a:off x="0" y="0"/>
          <a:ext cx="0" cy="0"/>
          <a:chOff x="0" y="0"/>
          <a:chExt cx="0" cy="0"/>
        </a:xfrm>
      </p:grpSpPr>
      <p:sp>
        <p:nvSpPr>
          <p:cNvPr id="3052" name="Google Shape;3052;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3" name="Google Shape;3053;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2"/>
        <p:cNvGrpSpPr/>
        <p:nvPr/>
      </p:nvGrpSpPr>
      <p:grpSpPr>
        <a:xfrm>
          <a:off x="0" y="0"/>
          <a:ext cx="0" cy="0"/>
          <a:chOff x="0" y="0"/>
          <a:chExt cx="0" cy="0"/>
        </a:xfrm>
      </p:grpSpPr>
      <p:sp>
        <p:nvSpPr>
          <p:cNvPr id="3193" name="Google Shape;3193;ge67870f7b6_1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4" name="Google Shape;3194;ge67870f7b6_1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7"/>
        <p:cNvGrpSpPr/>
        <p:nvPr/>
      </p:nvGrpSpPr>
      <p:grpSpPr>
        <a:xfrm>
          <a:off x="0" y="0"/>
          <a:ext cx="0" cy="0"/>
          <a:chOff x="0" y="0"/>
          <a:chExt cx="0" cy="0"/>
        </a:xfrm>
      </p:grpSpPr>
      <p:sp>
        <p:nvSpPr>
          <p:cNvPr id="3368" name="Google Shape;3368;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9" name="Google Shape;3369;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e65ed2f8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e65ed2f8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e65ed2f8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e65ed2f8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4"/>
        <p:cNvGrpSpPr/>
        <p:nvPr/>
      </p:nvGrpSpPr>
      <p:grpSpPr>
        <a:xfrm>
          <a:off x="0" y="0"/>
          <a:ext cx="0" cy="0"/>
          <a:chOff x="0" y="0"/>
          <a:chExt cx="0" cy="0"/>
        </a:xfrm>
      </p:grpSpPr>
      <p:sp>
        <p:nvSpPr>
          <p:cNvPr id="3875" name="Google Shape;3875;ge65ed2f8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6" name="Google Shape;3876;ge65ed2f8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1"/>
        <p:cNvGrpSpPr/>
        <p:nvPr/>
      </p:nvGrpSpPr>
      <p:grpSpPr>
        <a:xfrm>
          <a:off x="0" y="0"/>
          <a:ext cx="0" cy="0"/>
          <a:chOff x="0" y="0"/>
          <a:chExt cx="0" cy="0"/>
        </a:xfrm>
      </p:grpSpPr>
      <p:sp>
        <p:nvSpPr>
          <p:cNvPr id="3702" name="Google Shape;3702;gd362d286f3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3" name="Google Shape;3703;gd362d286f3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e67870f7b6_1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e67870f7b6_1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e67870f7b6_1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e67870f7b6_1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4"/>
        <p:cNvGrpSpPr/>
        <p:nvPr/>
      </p:nvGrpSpPr>
      <p:grpSpPr>
        <a:xfrm>
          <a:off x="0" y="0"/>
          <a:ext cx="0" cy="0"/>
          <a:chOff x="0" y="0"/>
          <a:chExt cx="0" cy="0"/>
        </a:xfrm>
      </p:grpSpPr>
      <p:sp>
        <p:nvSpPr>
          <p:cNvPr id="2985" name="Google Shape;2985;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6" name="Google Shape;2986;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1440" y="-34204"/>
            <a:ext cx="9326880" cy="5211909"/>
            <a:chOff x="0" y="0"/>
            <a:chExt cx="9144000" cy="5143500"/>
          </a:xfrm>
        </p:grpSpPr>
        <p:grpSp>
          <p:nvGrpSpPr>
            <p:cNvPr id="10" name="Google Shape;10;p2"/>
            <p:cNvGrpSpPr/>
            <p:nvPr/>
          </p:nvGrpSpPr>
          <p:grpSpPr>
            <a:xfrm>
              <a:off x="202089" y="0"/>
              <a:ext cx="8739822" cy="5143500"/>
              <a:chOff x="200927" y="-1250"/>
              <a:chExt cx="8739822" cy="5143500"/>
            </a:xfrm>
          </p:grpSpPr>
          <p:cxnSp>
            <p:nvCxnSpPr>
              <p:cNvPr id="11" name="Google Shape;11;p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2;p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3;p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p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8;p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9;p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0;p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23;p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5;p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26;p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33;p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34;p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36;p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37;p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38;p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41;p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43;p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44;p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5;p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7;p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9;p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50;p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51;p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55" name="Google Shape;55;p2"/>
            <p:cNvGrpSpPr/>
            <p:nvPr/>
          </p:nvGrpSpPr>
          <p:grpSpPr>
            <a:xfrm>
              <a:off x="0" y="233038"/>
              <a:ext cx="9144000" cy="4677425"/>
              <a:chOff x="0" y="230950"/>
              <a:chExt cx="9144000" cy="4677425"/>
            </a:xfrm>
          </p:grpSpPr>
          <p:cxnSp>
            <p:nvCxnSpPr>
              <p:cNvPr id="56" name="Google Shape;56;p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9" name="Google Shape;59;p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2" name="Google Shape;62;p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63;p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 name="Google Shape;64;p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 name="Google Shape;65;p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 name="Google Shape;76;p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 name="Google Shape;77;p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txBox="1">
            <a:spLocks noGrp="1"/>
          </p:cNvSpPr>
          <p:nvPr>
            <p:ph type="ctrTitle"/>
          </p:nvPr>
        </p:nvSpPr>
        <p:spPr>
          <a:xfrm>
            <a:off x="1828750" y="2525425"/>
            <a:ext cx="5486400" cy="10974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rgbClr val="191919"/>
              </a:buClr>
              <a:buSzPts val="52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2743200" y="3900077"/>
            <a:ext cx="36576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80" name="Google Shape;80;p2"/>
          <p:cNvGrpSpPr/>
          <p:nvPr/>
        </p:nvGrpSpPr>
        <p:grpSpPr>
          <a:xfrm>
            <a:off x="65867" y="238163"/>
            <a:ext cx="760670" cy="2045787"/>
            <a:chOff x="65867" y="238163"/>
            <a:chExt cx="760670" cy="2045787"/>
          </a:xfrm>
        </p:grpSpPr>
        <p:grpSp>
          <p:nvGrpSpPr>
            <p:cNvPr id="81" name="Google Shape;81;p2"/>
            <p:cNvGrpSpPr/>
            <p:nvPr/>
          </p:nvGrpSpPr>
          <p:grpSpPr>
            <a:xfrm flipH="1">
              <a:off x="65867" y="238163"/>
              <a:ext cx="760670" cy="1616749"/>
              <a:chOff x="8230542" y="2865663"/>
              <a:chExt cx="760670" cy="1616749"/>
            </a:xfrm>
          </p:grpSpPr>
          <p:sp>
            <p:nvSpPr>
              <p:cNvPr id="82" name="Google Shape;82;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277665" y="1151762"/>
              <a:ext cx="184649" cy="262078"/>
              <a:chOff x="7619190" y="700187"/>
              <a:chExt cx="184649" cy="262078"/>
            </a:xfrm>
          </p:grpSpPr>
          <p:sp>
            <p:nvSpPr>
              <p:cNvPr id="88" name="Google Shape;88;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 name="Google Shape;96;p2"/>
          <p:cNvGrpSpPr/>
          <p:nvPr/>
        </p:nvGrpSpPr>
        <p:grpSpPr>
          <a:xfrm>
            <a:off x="8092517" y="3085449"/>
            <a:ext cx="760670" cy="1921420"/>
            <a:chOff x="8092517" y="3085449"/>
            <a:chExt cx="760670" cy="1921420"/>
          </a:xfrm>
        </p:grpSpPr>
        <p:grpSp>
          <p:nvGrpSpPr>
            <p:cNvPr id="97" name="Google Shape;97;p2"/>
            <p:cNvGrpSpPr/>
            <p:nvPr/>
          </p:nvGrpSpPr>
          <p:grpSpPr>
            <a:xfrm>
              <a:off x="8092517" y="3240925"/>
              <a:ext cx="760670" cy="1616749"/>
              <a:chOff x="8230542" y="2865663"/>
              <a:chExt cx="760670" cy="1616749"/>
            </a:xfrm>
          </p:grpSpPr>
          <p:sp>
            <p:nvSpPr>
              <p:cNvPr id="98" name="Google Shape;98;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435915" y="4335512"/>
              <a:ext cx="184649" cy="262078"/>
              <a:chOff x="7619190" y="700187"/>
              <a:chExt cx="184649" cy="262078"/>
            </a:xfrm>
          </p:grpSpPr>
          <p:sp>
            <p:nvSpPr>
              <p:cNvPr id="103" name="Google Shape;10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2"/>
            <p:cNvGrpSpPr/>
            <p:nvPr/>
          </p:nvGrpSpPr>
          <p:grpSpPr>
            <a:xfrm rot="10800000">
              <a:off x="8602349" y="3085449"/>
              <a:ext cx="205871" cy="226202"/>
              <a:chOff x="7065678" y="829299"/>
              <a:chExt cx="205871" cy="226202"/>
            </a:xfrm>
          </p:grpSpPr>
          <p:sp>
            <p:nvSpPr>
              <p:cNvPr id="112" name="Google Shape;112;p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28054" y="4198221"/>
            <a:ext cx="1148505" cy="808662"/>
            <a:chOff x="-128054" y="4198221"/>
            <a:chExt cx="1148505" cy="808662"/>
          </a:xfrm>
        </p:grpSpPr>
        <p:grpSp>
          <p:nvGrpSpPr>
            <p:cNvPr id="120" name="Google Shape;120;p2"/>
            <p:cNvGrpSpPr/>
            <p:nvPr/>
          </p:nvGrpSpPr>
          <p:grpSpPr>
            <a:xfrm>
              <a:off x="65882" y="4314892"/>
              <a:ext cx="727385" cy="481963"/>
              <a:chOff x="65882" y="4314892"/>
              <a:chExt cx="727385" cy="481963"/>
            </a:xfrm>
          </p:grpSpPr>
          <p:sp>
            <p:nvSpPr>
              <p:cNvPr id="121" name="Google Shape;121;p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2"/>
              <p:cNvGrpSpPr/>
              <p:nvPr/>
            </p:nvGrpSpPr>
            <p:grpSpPr>
              <a:xfrm rot="975942">
                <a:off x="98891" y="4335507"/>
                <a:ext cx="184655" cy="262086"/>
                <a:chOff x="7619190" y="700187"/>
                <a:chExt cx="184649" cy="262078"/>
              </a:xfrm>
            </p:grpSpPr>
            <p:sp>
              <p:nvSpPr>
                <p:cNvPr id="123" name="Google Shape;12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 name="Google Shape;131;p2"/>
            <p:cNvGrpSpPr/>
            <p:nvPr/>
          </p:nvGrpSpPr>
          <p:grpSpPr>
            <a:xfrm>
              <a:off x="-128054" y="4198221"/>
              <a:ext cx="1148505" cy="808662"/>
              <a:chOff x="-204254" y="4198221"/>
              <a:chExt cx="1148505" cy="808662"/>
            </a:xfrm>
          </p:grpSpPr>
          <p:grpSp>
            <p:nvGrpSpPr>
              <p:cNvPr id="132" name="Google Shape;132;p2"/>
              <p:cNvGrpSpPr/>
              <p:nvPr/>
            </p:nvGrpSpPr>
            <p:grpSpPr>
              <a:xfrm rot="3803483" flipH="1">
                <a:off x="580713" y="4264960"/>
                <a:ext cx="278594" cy="209395"/>
                <a:chOff x="1539427" y="3527825"/>
                <a:chExt cx="278590" cy="209392"/>
              </a:xfrm>
            </p:grpSpPr>
            <p:sp>
              <p:nvSpPr>
                <p:cNvPr id="133" name="Google Shape;133;p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36"/>
        <p:cNvGrpSpPr/>
        <p:nvPr/>
      </p:nvGrpSpPr>
      <p:grpSpPr>
        <a:xfrm>
          <a:off x="0" y="0"/>
          <a:ext cx="0" cy="0"/>
          <a:chOff x="0" y="0"/>
          <a:chExt cx="0" cy="0"/>
        </a:xfrm>
      </p:grpSpPr>
      <p:grpSp>
        <p:nvGrpSpPr>
          <p:cNvPr id="1337" name="Google Shape;1337;p14"/>
          <p:cNvGrpSpPr/>
          <p:nvPr/>
        </p:nvGrpSpPr>
        <p:grpSpPr>
          <a:xfrm>
            <a:off x="-91440" y="-34204"/>
            <a:ext cx="9326880" cy="5211909"/>
            <a:chOff x="0" y="0"/>
            <a:chExt cx="9144000" cy="5143500"/>
          </a:xfrm>
        </p:grpSpPr>
        <p:grpSp>
          <p:nvGrpSpPr>
            <p:cNvPr id="1338" name="Google Shape;1338;p14"/>
            <p:cNvGrpSpPr/>
            <p:nvPr/>
          </p:nvGrpSpPr>
          <p:grpSpPr>
            <a:xfrm>
              <a:off x="202089" y="0"/>
              <a:ext cx="8739822" cy="5143500"/>
              <a:chOff x="200927" y="-1250"/>
              <a:chExt cx="8739822" cy="5143500"/>
            </a:xfrm>
          </p:grpSpPr>
          <p:cxnSp>
            <p:nvCxnSpPr>
              <p:cNvPr id="1339" name="Google Shape;1339;p1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0" name="Google Shape;1340;p1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1" name="Google Shape;1341;p1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2" name="Google Shape;1342;p1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3" name="Google Shape;1343;p1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4" name="Google Shape;1344;p1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5" name="Google Shape;1345;p1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6" name="Google Shape;1346;p1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7" name="Google Shape;1347;p1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8" name="Google Shape;1348;p1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1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1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1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2" name="Google Shape;1352;p1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3" name="Google Shape;1353;p1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1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1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1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1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1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1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1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1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2" name="Google Shape;1362;p1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1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1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1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1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1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1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1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1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1" name="Google Shape;1371;p1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2" name="Google Shape;1372;p1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1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1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1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1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1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1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1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1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1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2" name="Google Shape;1382;p1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383" name="Google Shape;1383;p14"/>
            <p:cNvGrpSpPr/>
            <p:nvPr/>
          </p:nvGrpSpPr>
          <p:grpSpPr>
            <a:xfrm>
              <a:off x="0" y="233038"/>
              <a:ext cx="9144000" cy="4677425"/>
              <a:chOff x="0" y="230950"/>
              <a:chExt cx="9144000" cy="4677425"/>
            </a:xfrm>
          </p:grpSpPr>
          <p:cxnSp>
            <p:nvCxnSpPr>
              <p:cNvPr id="1384" name="Google Shape;1384;p1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1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1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1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1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1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1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1" name="Google Shape;1391;p1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2" name="Google Shape;1392;p1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3" name="Google Shape;1393;p1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1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1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1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1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1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1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1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1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2" name="Google Shape;1402;p1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3" name="Google Shape;1403;p1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1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405" name="Google Shape;1405;p1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txBox="1">
            <a:spLocks noGrp="1"/>
          </p:cNvSpPr>
          <p:nvPr>
            <p:ph type="title"/>
          </p:nvPr>
        </p:nvSpPr>
        <p:spPr>
          <a:xfrm>
            <a:off x="6134550" y="3208050"/>
            <a:ext cx="2289600" cy="5319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07" name="Google Shape;1407;p14"/>
          <p:cNvSpPr txBox="1">
            <a:spLocks noGrp="1"/>
          </p:cNvSpPr>
          <p:nvPr>
            <p:ph type="subTitle" idx="1"/>
          </p:nvPr>
        </p:nvSpPr>
        <p:spPr>
          <a:xfrm>
            <a:off x="3653250" y="1085125"/>
            <a:ext cx="4771200" cy="1970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408" name="Google Shape;1408;p14"/>
          <p:cNvGrpSpPr/>
          <p:nvPr/>
        </p:nvGrpSpPr>
        <p:grpSpPr>
          <a:xfrm>
            <a:off x="-128054" y="4198221"/>
            <a:ext cx="1148505" cy="808662"/>
            <a:chOff x="-128054" y="4198221"/>
            <a:chExt cx="1148505" cy="808662"/>
          </a:xfrm>
        </p:grpSpPr>
        <p:grpSp>
          <p:nvGrpSpPr>
            <p:cNvPr id="1409" name="Google Shape;1409;p14"/>
            <p:cNvGrpSpPr/>
            <p:nvPr/>
          </p:nvGrpSpPr>
          <p:grpSpPr>
            <a:xfrm>
              <a:off x="65882" y="4314892"/>
              <a:ext cx="727385" cy="481963"/>
              <a:chOff x="65882" y="4314892"/>
              <a:chExt cx="727385" cy="481963"/>
            </a:xfrm>
          </p:grpSpPr>
          <p:sp>
            <p:nvSpPr>
              <p:cNvPr id="1410" name="Google Shape;1410;p14"/>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14"/>
              <p:cNvGrpSpPr/>
              <p:nvPr/>
            </p:nvGrpSpPr>
            <p:grpSpPr>
              <a:xfrm rot="975942">
                <a:off x="98891" y="4335507"/>
                <a:ext cx="184655" cy="262086"/>
                <a:chOff x="7619190" y="700187"/>
                <a:chExt cx="184649" cy="262078"/>
              </a:xfrm>
            </p:grpSpPr>
            <p:sp>
              <p:nvSpPr>
                <p:cNvPr id="1412" name="Google Shape;1412;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0" name="Google Shape;1420;p14"/>
            <p:cNvGrpSpPr/>
            <p:nvPr/>
          </p:nvGrpSpPr>
          <p:grpSpPr>
            <a:xfrm>
              <a:off x="-128054" y="4198221"/>
              <a:ext cx="1148505" cy="808662"/>
              <a:chOff x="-204254" y="4198221"/>
              <a:chExt cx="1148505" cy="808662"/>
            </a:xfrm>
          </p:grpSpPr>
          <p:grpSp>
            <p:nvGrpSpPr>
              <p:cNvPr id="1421" name="Google Shape;1421;p14"/>
              <p:cNvGrpSpPr/>
              <p:nvPr/>
            </p:nvGrpSpPr>
            <p:grpSpPr>
              <a:xfrm rot="3803483" flipH="1">
                <a:off x="580713" y="4264960"/>
                <a:ext cx="278594" cy="209395"/>
                <a:chOff x="1539427" y="3527825"/>
                <a:chExt cx="278590" cy="209392"/>
              </a:xfrm>
            </p:grpSpPr>
            <p:sp>
              <p:nvSpPr>
                <p:cNvPr id="1422" name="Google Shape;1422;p14"/>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14"/>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14"/>
          <p:cNvGrpSpPr/>
          <p:nvPr/>
        </p:nvGrpSpPr>
        <p:grpSpPr>
          <a:xfrm>
            <a:off x="7447388" y="59252"/>
            <a:ext cx="1474771" cy="700708"/>
            <a:chOff x="7447388" y="59252"/>
            <a:chExt cx="1474771" cy="700708"/>
          </a:xfrm>
        </p:grpSpPr>
        <p:grpSp>
          <p:nvGrpSpPr>
            <p:cNvPr id="1427" name="Google Shape;1427;p14"/>
            <p:cNvGrpSpPr/>
            <p:nvPr/>
          </p:nvGrpSpPr>
          <p:grpSpPr>
            <a:xfrm>
              <a:off x="8409424" y="497882"/>
              <a:ext cx="184649" cy="262078"/>
              <a:chOff x="7619190" y="700187"/>
              <a:chExt cx="184649" cy="262078"/>
            </a:xfrm>
          </p:grpSpPr>
          <p:sp>
            <p:nvSpPr>
              <p:cNvPr id="1428" name="Google Shape;1428;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14"/>
            <p:cNvGrpSpPr/>
            <p:nvPr/>
          </p:nvGrpSpPr>
          <p:grpSpPr>
            <a:xfrm>
              <a:off x="7590424" y="201484"/>
              <a:ext cx="205871" cy="226202"/>
              <a:chOff x="7065678" y="829299"/>
              <a:chExt cx="205871" cy="226202"/>
            </a:xfrm>
          </p:grpSpPr>
          <p:sp>
            <p:nvSpPr>
              <p:cNvPr id="1437" name="Google Shape;1437;p1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14"/>
            <p:cNvGrpSpPr/>
            <p:nvPr/>
          </p:nvGrpSpPr>
          <p:grpSpPr>
            <a:xfrm rot="5400000">
              <a:off x="7929452" y="-422811"/>
              <a:ext cx="510644" cy="1474771"/>
              <a:chOff x="6276759" y="1364852"/>
              <a:chExt cx="510644" cy="1474771"/>
            </a:xfrm>
          </p:grpSpPr>
          <p:sp>
            <p:nvSpPr>
              <p:cNvPr id="1444" name="Google Shape;1444;p1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48"/>
        <p:cNvGrpSpPr/>
        <p:nvPr/>
      </p:nvGrpSpPr>
      <p:grpSpPr>
        <a:xfrm>
          <a:off x="0" y="0"/>
          <a:ext cx="0" cy="0"/>
          <a:chOff x="0" y="0"/>
          <a:chExt cx="0" cy="0"/>
        </a:xfrm>
      </p:grpSpPr>
      <p:grpSp>
        <p:nvGrpSpPr>
          <p:cNvPr id="1449" name="Google Shape;1449;p15"/>
          <p:cNvGrpSpPr/>
          <p:nvPr/>
        </p:nvGrpSpPr>
        <p:grpSpPr>
          <a:xfrm>
            <a:off x="-91440" y="-34204"/>
            <a:ext cx="9326880" cy="5211909"/>
            <a:chOff x="0" y="0"/>
            <a:chExt cx="9144000" cy="5143500"/>
          </a:xfrm>
        </p:grpSpPr>
        <p:grpSp>
          <p:nvGrpSpPr>
            <p:cNvPr id="1450" name="Google Shape;1450;p15"/>
            <p:cNvGrpSpPr/>
            <p:nvPr/>
          </p:nvGrpSpPr>
          <p:grpSpPr>
            <a:xfrm>
              <a:off x="202089" y="0"/>
              <a:ext cx="8739822" cy="5143500"/>
              <a:chOff x="200927" y="-1250"/>
              <a:chExt cx="8739822" cy="5143500"/>
            </a:xfrm>
          </p:grpSpPr>
          <p:cxnSp>
            <p:nvCxnSpPr>
              <p:cNvPr id="1451" name="Google Shape;1451;p1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2" name="Google Shape;1452;p1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3" name="Google Shape;1453;p1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4" name="Google Shape;1454;p1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5" name="Google Shape;1455;p1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6" name="Google Shape;1456;p1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7" name="Google Shape;1457;p1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8" name="Google Shape;1458;p1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9" name="Google Shape;1459;p1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0" name="Google Shape;1460;p1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1" name="Google Shape;1461;p1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2" name="Google Shape;1462;p1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3" name="Google Shape;1463;p1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4" name="Google Shape;1464;p1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5" name="Google Shape;1465;p1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6" name="Google Shape;1466;p1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7" name="Google Shape;1467;p1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8" name="Google Shape;1468;p1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9" name="Google Shape;1469;p1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0" name="Google Shape;1470;p1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1" name="Google Shape;1471;p1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2" name="Google Shape;1472;p1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3" name="Google Shape;1473;p1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4" name="Google Shape;1474;p1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5" name="Google Shape;1475;p1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6" name="Google Shape;1476;p1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7" name="Google Shape;1477;p1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8" name="Google Shape;1478;p1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9" name="Google Shape;1479;p1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0" name="Google Shape;1480;p1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1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1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1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4" name="Google Shape;1484;p1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5" name="Google Shape;1485;p1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6" name="Google Shape;1486;p1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7" name="Google Shape;1487;p1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8" name="Google Shape;1488;p1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9" name="Google Shape;1489;p1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0" name="Google Shape;1490;p1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1" name="Google Shape;1491;p1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2" name="Google Shape;1492;p1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3" name="Google Shape;1493;p1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4" name="Google Shape;1494;p1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495" name="Google Shape;1495;p15"/>
            <p:cNvGrpSpPr/>
            <p:nvPr/>
          </p:nvGrpSpPr>
          <p:grpSpPr>
            <a:xfrm>
              <a:off x="0" y="233038"/>
              <a:ext cx="9144000" cy="4677425"/>
              <a:chOff x="0" y="230950"/>
              <a:chExt cx="9144000" cy="4677425"/>
            </a:xfrm>
          </p:grpSpPr>
          <p:cxnSp>
            <p:nvCxnSpPr>
              <p:cNvPr id="1496" name="Google Shape;1496;p1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7" name="Google Shape;1497;p1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8" name="Google Shape;1498;p1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9" name="Google Shape;1499;p1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0" name="Google Shape;1500;p1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1" name="Google Shape;1501;p1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2" name="Google Shape;1502;p1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3" name="Google Shape;1503;p1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4" name="Google Shape;1504;p1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5" name="Google Shape;1505;p1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6" name="Google Shape;1506;p1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7" name="Google Shape;1507;p1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8" name="Google Shape;1508;p1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9" name="Google Shape;1509;p1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0" name="Google Shape;1510;p1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1" name="Google Shape;1511;p1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2" name="Google Shape;1512;p1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1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1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5" name="Google Shape;1515;p1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6" name="Google Shape;1516;p1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517" name="Google Shape;1517;p1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5"/>
          <p:cNvSpPr txBox="1">
            <a:spLocks noGrp="1"/>
          </p:cNvSpPr>
          <p:nvPr>
            <p:ph type="subTitle" idx="1"/>
          </p:nvPr>
        </p:nvSpPr>
        <p:spPr>
          <a:xfrm>
            <a:off x="720000" y="2365602"/>
            <a:ext cx="4770900" cy="162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9" name="Google Shape;1519;p15"/>
          <p:cNvSpPr txBox="1">
            <a:spLocks noGrp="1"/>
          </p:cNvSpPr>
          <p:nvPr>
            <p:ph type="title"/>
          </p:nvPr>
        </p:nvSpPr>
        <p:spPr>
          <a:xfrm>
            <a:off x="720000" y="1423713"/>
            <a:ext cx="4251600" cy="9777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0" name="Google Shape;1520;p1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 name="Google Shape;1521;p15"/>
          <p:cNvGrpSpPr/>
          <p:nvPr/>
        </p:nvGrpSpPr>
        <p:grpSpPr>
          <a:xfrm>
            <a:off x="7447388" y="59252"/>
            <a:ext cx="1474771" cy="700708"/>
            <a:chOff x="7447388" y="59252"/>
            <a:chExt cx="1474771" cy="700708"/>
          </a:xfrm>
        </p:grpSpPr>
        <p:grpSp>
          <p:nvGrpSpPr>
            <p:cNvPr id="1522" name="Google Shape;1522;p15"/>
            <p:cNvGrpSpPr/>
            <p:nvPr/>
          </p:nvGrpSpPr>
          <p:grpSpPr>
            <a:xfrm>
              <a:off x="8409424" y="497882"/>
              <a:ext cx="184649" cy="262078"/>
              <a:chOff x="7619190" y="700187"/>
              <a:chExt cx="184649" cy="262078"/>
            </a:xfrm>
          </p:grpSpPr>
          <p:sp>
            <p:nvSpPr>
              <p:cNvPr id="1523" name="Google Shape;1523;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15"/>
            <p:cNvGrpSpPr/>
            <p:nvPr/>
          </p:nvGrpSpPr>
          <p:grpSpPr>
            <a:xfrm>
              <a:off x="7590424" y="201484"/>
              <a:ext cx="205871" cy="226202"/>
              <a:chOff x="7065678" y="829299"/>
              <a:chExt cx="205871" cy="226202"/>
            </a:xfrm>
          </p:grpSpPr>
          <p:sp>
            <p:nvSpPr>
              <p:cNvPr id="1532" name="Google Shape;1532;p1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15"/>
            <p:cNvGrpSpPr/>
            <p:nvPr/>
          </p:nvGrpSpPr>
          <p:grpSpPr>
            <a:xfrm rot="5400000">
              <a:off x="7929452" y="-422811"/>
              <a:ext cx="510644" cy="1474771"/>
              <a:chOff x="6276759" y="1364852"/>
              <a:chExt cx="510644" cy="1474771"/>
            </a:xfrm>
          </p:grpSpPr>
          <p:sp>
            <p:nvSpPr>
              <p:cNvPr id="1539" name="Google Shape;1539;p1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3" name="Google Shape;1543;p15"/>
          <p:cNvGrpSpPr/>
          <p:nvPr/>
        </p:nvGrpSpPr>
        <p:grpSpPr>
          <a:xfrm>
            <a:off x="-128054" y="4198221"/>
            <a:ext cx="1148505" cy="808662"/>
            <a:chOff x="-128054" y="4198221"/>
            <a:chExt cx="1148505" cy="808662"/>
          </a:xfrm>
        </p:grpSpPr>
        <p:grpSp>
          <p:nvGrpSpPr>
            <p:cNvPr id="1544" name="Google Shape;1544;p15"/>
            <p:cNvGrpSpPr/>
            <p:nvPr/>
          </p:nvGrpSpPr>
          <p:grpSpPr>
            <a:xfrm>
              <a:off x="65882" y="4314892"/>
              <a:ext cx="727385" cy="481963"/>
              <a:chOff x="65882" y="4314892"/>
              <a:chExt cx="727385" cy="481963"/>
            </a:xfrm>
          </p:grpSpPr>
          <p:sp>
            <p:nvSpPr>
              <p:cNvPr id="1545" name="Google Shape;1545;p1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6" name="Google Shape;1546;p15"/>
              <p:cNvGrpSpPr/>
              <p:nvPr/>
            </p:nvGrpSpPr>
            <p:grpSpPr>
              <a:xfrm rot="975942">
                <a:off x="98891" y="4335507"/>
                <a:ext cx="184655" cy="262086"/>
                <a:chOff x="7619190" y="700187"/>
                <a:chExt cx="184649" cy="262078"/>
              </a:xfrm>
            </p:grpSpPr>
            <p:sp>
              <p:nvSpPr>
                <p:cNvPr id="1547" name="Google Shape;1547;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5" name="Google Shape;1555;p15"/>
            <p:cNvGrpSpPr/>
            <p:nvPr/>
          </p:nvGrpSpPr>
          <p:grpSpPr>
            <a:xfrm>
              <a:off x="-128054" y="4198221"/>
              <a:ext cx="1148505" cy="808662"/>
              <a:chOff x="-204254" y="4198221"/>
              <a:chExt cx="1148505" cy="808662"/>
            </a:xfrm>
          </p:grpSpPr>
          <p:grpSp>
            <p:nvGrpSpPr>
              <p:cNvPr id="1556" name="Google Shape;1556;p15"/>
              <p:cNvGrpSpPr/>
              <p:nvPr/>
            </p:nvGrpSpPr>
            <p:grpSpPr>
              <a:xfrm rot="3803483" flipH="1">
                <a:off x="580713" y="4264960"/>
                <a:ext cx="278594" cy="209395"/>
                <a:chOff x="1539427" y="3527825"/>
                <a:chExt cx="278590" cy="209392"/>
              </a:xfrm>
            </p:grpSpPr>
            <p:sp>
              <p:nvSpPr>
                <p:cNvPr id="1557" name="Google Shape;1557;p1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0" name="Google Shape;1560;p1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561"/>
        <p:cNvGrpSpPr/>
        <p:nvPr/>
      </p:nvGrpSpPr>
      <p:grpSpPr>
        <a:xfrm>
          <a:off x="0" y="0"/>
          <a:ext cx="0" cy="0"/>
          <a:chOff x="0" y="0"/>
          <a:chExt cx="0" cy="0"/>
        </a:xfrm>
      </p:grpSpPr>
      <p:grpSp>
        <p:nvGrpSpPr>
          <p:cNvPr id="1562" name="Google Shape;1562;p16"/>
          <p:cNvGrpSpPr/>
          <p:nvPr/>
        </p:nvGrpSpPr>
        <p:grpSpPr>
          <a:xfrm>
            <a:off x="-91440" y="-34204"/>
            <a:ext cx="9326880" cy="5211909"/>
            <a:chOff x="0" y="0"/>
            <a:chExt cx="9144000" cy="5143500"/>
          </a:xfrm>
        </p:grpSpPr>
        <p:grpSp>
          <p:nvGrpSpPr>
            <p:cNvPr id="1563" name="Google Shape;1563;p16"/>
            <p:cNvGrpSpPr/>
            <p:nvPr/>
          </p:nvGrpSpPr>
          <p:grpSpPr>
            <a:xfrm>
              <a:off x="202089" y="0"/>
              <a:ext cx="8739822" cy="5143500"/>
              <a:chOff x="200927" y="-1250"/>
              <a:chExt cx="8739822" cy="5143500"/>
            </a:xfrm>
          </p:grpSpPr>
          <p:cxnSp>
            <p:nvCxnSpPr>
              <p:cNvPr id="1564" name="Google Shape;1564;p16"/>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5" name="Google Shape;1565;p16"/>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6" name="Google Shape;1566;p16"/>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7" name="Google Shape;1567;p16"/>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8" name="Google Shape;1568;p16"/>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9" name="Google Shape;1569;p16"/>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0" name="Google Shape;1570;p16"/>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1" name="Google Shape;1571;p16"/>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2" name="Google Shape;1572;p16"/>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3" name="Google Shape;1573;p16"/>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4" name="Google Shape;1574;p16"/>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5" name="Google Shape;1575;p16"/>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6" name="Google Shape;1576;p16"/>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7" name="Google Shape;1577;p16"/>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8" name="Google Shape;1578;p16"/>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9" name="Google Shape;1579;p16"/>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0" name="Google Shape;1580;p16"/>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1" name="Google Shape;1581;p16"/>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2" name="Google Shape;1582;p16"/>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3" name="Google Shape;1583;p16"/>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4" name="Google Shape;1584;p16"/>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5" name="Google Shape;1585;p16"/>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6" name="Google Shape;1586;p16"/>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7" name="Google Shape;1587;p16"/>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8" name="Google Shape;1588;p16"/>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9" name="Google Shape;1589;p16"/>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0" name="Google Shape;1590;p16"/>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1" name="Google Shape;1591;p16"/>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2" name="Google Shape;1592;p16"/>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3" name="Google Shape;1593;p16"/>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4" name="Google Shape;1594;p16"/>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5" name="Google Shape;1595;p16"/>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6" name="Google Shape;1596;p16"/>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7" name="Google Shape;1597;p16"/>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8" name="Google Shape;1598;p16"/>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9" name="Google Shape;1599;p16"/>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0" name="Google Shape;1600;p16"/>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1" name="Google Shape;1601;p16"/>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2" name="Google Shape;1602;p16"/>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3" name="Google Shape;1603;p16"/>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4" name="Google Shape;1604;p16"/>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5" name="Google Shape;1605;p16"/>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6" name="Google Shape;1606;p16"/>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7" name="Google Shape;1607;p16"/>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608" name="Google Shape;1608;p16"/>
            <p:cNvGrpSpPr/>
            <p:nvPr/>
          </p:nvGrpSpPr>
          <p:grpSpPr>
            <a:xfrm>
              <a:off x="0" y="233038"/>
              <a:ext cx="9144000" cy="4677425"/>
              <a:chOff x="0" y="230950"/>
              <a:chExt cx="9144000" cy="4677425"/>
            </a:xfrm>
          </p:grpSpPr>
          <p:cxnSp>
            <p:nvCxnSpPr>
              <p:cNvPr id="1609" name="Google Shape;1609;p16"/>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0" name="Google Shape;1610;p16"/>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1" name="Google Shape;1611;p16"/>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2" name="Google Shape;1612;p16"/>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3" name="Google Shape;1613;p16"/>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4" name="Google Shape;1614;p16"/>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5" name="Google Shape;1615;p16"/>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6" name="Google Shape;1616;p16"/>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7" name="Google Shape;1617;p16"/>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8" name="Google Shape;1618;p16"/>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9" name="Google Shape;1619;p16"/>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0" name="Google Shape;1620;p16"/>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1" name="Google Shape;1621;p16"/>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2" name="Google Shape;1622;p16"/>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3" name="Google Shape;1623;p16"/>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4" name="Google Shape;1624;p16"/>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5" name="Google Shape;1625;p16"/>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6" name="Google Shape;1626;p16"/>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7" name="Google Shape;1627;p16"/>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8" name="Google Shape;1628;p16"/>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9" name="Google Shape;1629;p16"/>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630" name="Google Shape;1630;p1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6"/>
          <p:cNvSpPr txBox="1">
            <a:spLocks noGrp="1"/>
          </p:cNvSpPr>
          <p:nvPr>
            <p:ph type="subTitle" idx="1"/>
          </p:nvPr>
        </p:nvSpPr>
        <p:spPr>
          <a:xfrm>
            <a:off x="720000" y="1894650"/>
            <a:ext cx="27525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16"/>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3" name="Google Shape;1633;p1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16"/>
          <p:cNvGrpSpPr/>
          <p:nvPr/>
        </p:nvGrpSpPr>
        <p:grpSpPr>
          <a:xfrm>
            <a:off x="7447388" y="59252"/>
            <a:ext cx="1474771" cy="700708"/>
            <a:chOff x="7447388" y="59252"/>
            <a:chExt cx="1474771" cy="700708"/>
          </a:xfrm>
        </p:grpSpPr>
        <p:grpSp>
          <p:nvGrpSpPr>
            <p:cNvPr id="1635" name="Google Shape;1635;p16"/>
            <p:cNvGrpSpPr/>
            <p:nvPr/>
          </p:nvGrpSpPr>
          <p:grpSpPr>
            <a:xfrm>
              <a:off x="8409424" y="497882"/>
              <a:ext cx="184649" cy="262078"/>
              <a:chOff x="7619190" y="700187"/>
              <a:chExt cx="184649" cy="262078"/>
            </a:xfrm>
          </p:grpSpPr>
          <p:sp>
            <p:nvSpPr>
              <p:cNvPr id="1636" name="Google Shape;1636;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16"/>
            <p:cNvGrpSpPr/>
            <p:nvPr/>
          </p:nvGrpSpPr>
          <p:grpSpPr>
            <a:xfrm>
              <a:off x="7590424" y="201484"/>
              <a:ext cx="205871" cy="226202"/>
              <a:chOff x="7065678" y="829299"/>
              <a:chExt cx="205871" cy="226202"/>
            </a:xfrm>
          </p:grpSpPr>
          <p:sp>
            <p:nvSpPr>
              <p:cNvPr id="1645" name="Google Shape;1645;p1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16"/>
            <p:cNvGrpSpPr/>
            <p:nvPr/>
          </p:nvGrpSpPr>
          <p:grpSpPr>
            <a:xfrm rot="5400000">
              <a:off x="7929452" y="-422811"/>
              <a:ext cx="510644" cy="1474771"/>
              <a:chOff x="6276759" y="1364852"/>
              <a:chExt cx="510644" cy="1474771"/>
            </a:xfrm>
          </p:grpSpPr>
          <p:sp>
            <p:nvSpPr>
              <p:cNvPr id="1652" name="Google Shape;1652;p1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6" name="Google Shape;1656;p16"/>
          <p:cNvGrpSpPr/>
          <p:nvPr/>
        </p:nvGrpSpPr>
        <p:grpSpPr>
          <a:xfrm>
            <a:off x="-128054" y="4198221"/>
            <a:ext cx="1148505" cy="808662"/>
            <a:chOff x="-128054" y="4198221"/>
            <a:chExt cx="1148505" cy="808662"/>
          </a:xfrm>
        </p:grpSpPr>
        <p:grpSp>
          <p:nvGrpSpPr>
            <p:cNvPr id="1657" name="Google Shape;1657;p16"/>
            <p:cNvGrpSpPr/>
            <p:nvPr/>
          </p:nvGrpSpPr>
          <p:grpSpPr>
            <a:xfrm>
              <a:off x="65882" y="4314892"/>
              <a:ext cx="727385" cy="481963"/>
              <a:chOff x="65882" y="4314892"/>
              <a:chExt cx="727385" cy="481963"/>
            </a:xfrm>
          </p:grpSpPr>
          <p:sp>
            <p:nvSpPr>
              <p:cNvPr id="1658" name="Google Shape;1658;p1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9" name="Google Shape;1659;p16"/>
              <p:cNvGrpSpPr/>
              <p:nvPr/>
            </p:nvGrpSpPr>
            <p:grpSpPr>
              <a:xfrm rot="975942">
                <a:off x="98891" y="4335507"/>
                <a:ext cx="184655" cy="262086"/>
                <a:chOff x="7619190" y="700187"/>
                <a:chExt cx="184649" cy="262078"/>
              </a:xfrm>
            </p:grpSpPr>
            <p:sp>
              <p:nvSpPr>
                <p:cNvPr id="1660" name="Google Shape;1660;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8" name="Google Shape;1668;p16"/>
            <p:cNvGrpSpPr/>
            <p:nvPr/>
          </p:nvGrpSpPr>
          <p:grpSpPr>
            <a:xfrm>
              <a:off x="-128054" y="4198221"/>
              <a:ext cx="1148505" cy="808662"/>
              <a:chOff x="-204254" y="4198221"/>
              <a:chExt cx="1148505" cy="808662"/>
            </a:xfrm>
          </p:grpSpPr>
          <p:grpSp>
            <p:nvGrpSpPr>
              <p:cNvPr id="1669" name="Google Shape;1669;p16"/>
              <p:cNvGrpSpPr/>
              <p:nvPr/>
            </p:nvGrpSpPr>
            <p:grpSpPr>
              <a:xfrm rot="3803483" flipH="1">
                <a:off x="580713" y="4264960"/>
                <a:ext cx="278594" cy="209395"/>
                <a:chOff x="1539427" y="3527825"/>
                <a:chExt cx="278590" cy="209392"/>
              </a:xfrm>
            </p:grpSpPr>
            <p:sp>
              <p:nvSpPr>
                <p:cNvPr id="1670" name="Google Shape;1670;p1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3" name="Google Shape;1673;p1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674"/>
        <p:cNvGrpSpPr/>
        <p:nvPr/>
      </p:nvGrpSpPr>
      <p:grpSpPr>
        <a:xfrm>
          <a:off x="0" y="0"/>
          <a:ext cx="0" cy="0"/>
          <a:chOff x="0" y="0"/>
          <a:chExt cx="0" cy="0"/>
        </a:xfrm>
      </p:grpSpPr>
      <p:grpSp>
        <p:nvGrpSpPr>
          <p:cNvPr id="1675" name="Google Shape;1675;p17"/>
          <p:cNvGrpSpPr/>
          <p:nvPr/>
        </p:nvGrpSpPr>
        <p:grpSpPr>
          <a:xfrm>
            <a:off x="-91440" y="-34204"/>
            <a:ext cx="9326880" cy="5211909"/>
            <a:chOff x="0" y="0"/>
            <a:chExt cx="9144000" cy="5143500"/>
          </a:xfrm>
        </p:grpSpPr>
        <p:grpSp>
          <p:nvGrpSpPr>
            <p:cNvPr id="1676" name="Google Shape;1676;p17"/>
            <p:cNvGrpSpPr/>
            <p:nvPr/>
          </p:nvGrpSpPr>
          <p:grpSpPr>
            <a:xfrm>
              <a:off x="202089" y="0"/>
              <a:ext cx="8739822" cy="5143500"/>
              <a:chOff x="200927" y="-1250"/>
              <a:chExt cx="8739822" cy="5143500"/>
            </a:xfrm>
          </p:grpSpPr>
          <p:cxnSp>
            <p:nvCxnSpPr>
              <p:cNvPr id="1677" name="Google Shape;1677;p1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8" name="Google Shape;1678;p1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9" name="Google Shape;1679;p1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0" name="Google Shape;1680;p1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1" name="Google Shape;1681;p1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2" name="Google Shape;1682;p1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3" name="Google Shape;1683;p1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4" name="Google Shape;1684;p1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5" name="Google Shape;1685;p1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6" name="Google Shape;1686;p1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7" name="Google Shape;1687;p1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8" name="Google Shape;1688;p1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9" name="Google Shape;1689;p1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0" name="Google Shape;1690;p1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1" name="Google Shape;1691;p1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2" name="Google Shape;1692;p1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3" name="Google Shape;1693;p1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4" name="Google Shape;1694;p1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5" name="Google Shape;1695;p1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6" name="Google Shape;1696;p1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7" name="Google Shape;1697;p1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8" name="Google Shape;1698;p1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9" name="Google Shape;1699;p1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0" name="Google Shape;1700;p1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1" name="Google Shape;1701;p1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2" name="Google Shape;1702;p1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3" name="Google Shape;1703;p1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4" name="Google Shape;1704;p1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5" name="Google Shape;1705;p1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6" name="Google Shape;1706;p1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7" name="Google Shape;1707;p1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8" name="Google Shape;1708;p1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9" name="Google Shape;1709;p1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0" name="Google Shape;1710;p1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1" name="Google Shape;1711;p1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2" name="Google Shape;1712;p1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3" name="Google Shape;1713;p1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4" name="Google Shape;1714;p1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5" name="Google Shape;1715;p1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6" name="Google Shape;1716;p1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7" name="Google Shape;1717;p1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8" name="Google Shape;1718;p1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9" name="Google Shape;1719;p1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0" name="Google Shape;1720;p1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721" name="Google Shape;1721;p17"/>
            <p:cNvGrpSpPr/>
            <p:nvPr/>
          </p:nvGrpSpPr>
          <p:grpSpPr>
            <a:xfrm>
              <a:off x="0" y="233038"/>
              <a:ext cx="9144000" cy="4677425"/>
              <a:chOff x="0" y="230950"/>
              <a:chExt cx="9144000" cy="4677425"/>
            </a:xfrm>
          </p:grpSpPr>
          <p:cxnSp>
            <p:nvCxnSpPr>
              <p:cNvPr id="1722" name="Google Shape;1722;p1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3" name="Google Shape;1723;p1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4" name="Google Shape;1724;p1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5" name="Google Shape;1725;p1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6" name="Google Shape;1726;p1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7" name="Google Shape;1727;p1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8" name="Google Shape;1728;p1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9" name="Google Shape;1729;p1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0" name="Google Shape;1730;p1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1" name="Google Shape;1731;p1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2" name="Google Shape;1732;p1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3" name="Google Shape;1733;p1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4" name="Google Shape;1734;p1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5" name="Google Shape;1735;p1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6" name="Google Shape;1736;p1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7" name="Google Shape;1737;p1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8" name="Google Shape;1738;p1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9" name="Google Shape;1739;p1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0" name="Google Shape;1740;p1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1" name="Google Shape;1741;p1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2" name="Google Shape;1742;p1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743" name="Google Shape;1743;p1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7"/>
          <p:cNvSpPr txBox="1">
            <a:spLocks noGrp="1"/>
          </p:cNvSpPr>
          <p:nvPr>
            <p:ph type="subTitle" idx="1"/>
          </p:nvPr>
        </p:nvSpPr>
        <p:spPr>
          <a:xfrm>
            <a:off x="4949400" y="1144100"/>
            <a:ext cx="3474600" cy="256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5" name="Google Shape;1745;p17"/>
          <p:cNvSpPr txBox="1">
            <a:spLocks noGrp="1"/>
          </p:cNvSpPr>
          <p:nvPr>
            <p:ph type="title"/>
          </p:nvPr>
        </p:nvSpPr>
        <p:spPr>
          <a:xfrm>
            <a:off x="4949400" y="414525"/>
            <a:ext cx="34746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46" name="Google Shape;1746;p17"/>
          <p:cNvGrpSpPr/>
          <p:nvPr/>
        </p:nvGrpSpPr>
        <p:grpSpPr>
          <a:xfrm>
            <a:off x="65867" y="238163"/>
            <a:ext cx="760670" cy="2045787"/>
            <a:chOff x="65867" y="238163"/>
            <a:chExt cx="760670" cy="2045787"/>
          </a:xfrm>
        </p:grpSpPr>
        <p:grpSp>
          <p:nvGrpSpPr>
            <p:cNvPr id="1747" name="Google Shape;1747;p17"/>
            <p:cNvGrpSpPr/>
            <p:nvPr/>
          </p:nvGrpSpPr>
          <p:grpSpPr>
            <a:xfrm flipH="1">
              <a:off x="65867" y="238163"/>
              <a:ext cx="760670" cy="1616749"/>
              <a:chOff x="8230542" y="2865663"/>
              <a:chExt cx="760670" cy="1616749"/>
            </a:xfrm>
          </p:grpSpPr>
          <p:sp>
            <p:nvSpPr>
              <p:cNvPr id="1748" name="Google Shape;1748;p17"/>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7"/>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7"/>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7"/>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17"/>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3" name="Google Shape;1753;p17"/>
            <p:cNvGrpSpPr/>
            <p:nvPr/>
          </p:nvGrpSpPr>
          <p:grpSpPr>
            <a:xfrm>
              <a:off x="277665" y="1151762"/>
              <a:ext cx="184649" cy="262078"/>
              <a:chOff x="7619190" y="700187"/>
              <a:chExt cx="184649" cy="262078"/>
            </a:xfrm>
          </p:grpSpPr>
          <p:sp>
            <p:nvSpPr>
              <p:cNvPr id="1754" name="Google Shape;1754;p1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762"/>
        <p:cNvGrpSpPr/>
        <p:nvPr/>
      </p:nvGrpSpPr>
      <p:grpSpPr>
        <a:xfrm>
          <a:off x="0" y="0"/>
          <a:ext cx="0" cy="0"/>
          <a:chOff x="0" y="0"/>
          <a:chExt cx="0" cy="0"/>
        </a:xfrm>
      </p:grpSpPr>
      <p:grpSp>
        <p:nvGrpSpPr>
          <p:cNvPr id="1763" name="Google Shape;1763;p18"/>
          <p:cNvGrpSpPr/>
          <p:nvPr/>
        </p:nvGrpSpPr>
        <p:grpSpPr>
          <a:xfrm>
            <a:off x="-91440" y="-34204"/>
            <a:ext cx="9326880" cy="5211909"/>
            <a:chOff x="0" y="0"/>
            <a:chExt cx="9144000" cy="5143500"/>
          </a:xfrm>
        </p:grpSpPr>
        <p:grpSp>
          <p:nvGrpSpPr>
            <p:cNvPr id="1764" name="Google Shape;1764;p18"/>
            <p:cNvGrpSpPr/>
            <p:nvPr/>
          </p:nvGrpSpPr>
          <p:grpSpPr>
            <a:xfrm>
              <a:off x="202089" y="0"/>
              <a:ext cx="8739822" cy="5143500"/>
              <a:chOff x="200927" y="-1250"/>
              <a:chExt cx="8739822" cy="5143500"/>
            </a:xfrm>
          </p:grpSpPr>
          <p:cxnSp>
            <p:nvCxnSpPr>
              <p:cNvPr id="1765" name="Google Shape;1765;p1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6" name="Google Shape;1766;p1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7" name="Google Shape;1767;p1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8" name="Google Shape;1768;p1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9" name="Google Shape;1769;p1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0" name="Google Shape;1770;p1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1" name="Google Shape;1771;p1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2" name="Google Shape;1772;p1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1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4" name="Google Shape;1774;p1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5" name="Google Shape;1775;p1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6" name="Google Shape;1776;p1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7" name="Google Shape;1777;p1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8" name="Google Shape;1778;p1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9" name="Google Shape;1779;p1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0" name="Google Shape;1780;p1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1" name="Google Shape;1781;p1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2" name="Google Shape;1782;p1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3" name="Google Shape;1783;p1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4" name="Google Shape;1784;p1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5" name="Google Shape;1785;p1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6" name="Google Shape;1786;p1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7" name="Google Shape;1787;p1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8" name="Google Shape;1788;p1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9" name="Google Shape;1789;p1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0" name="Google Shape;1790;p1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1" name="Google Shape;1791;p1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2" name="Google Shape;1792;p1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3" name="Google Shape;1793;p1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4" name="Google Shape;1794;p1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5" name="Google Shape;1795;p1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6" name="Google Shape;1796;p1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7" name="Google Shape;1797;p1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8" name="Google Shape;1798;p1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9" name="Google Shape;1799;p1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0" name="Google Shape;1800;p1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1" name="Google Shape;1801;p1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2" name="Google Shape;1802;p1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3" name="Google Shape;1803;p1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4" name="Google Shape;1804;p1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5" name="Google Shape;1805;p1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6" name="Google Shape;1806;p1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7" name="Google Shape;1807;p1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8" name="Google Shape;1808;p1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09" name="Google Shape;1809;p18"/>
            <p:cNvGrpSpPr/>
            <p:nvPr/>
          </p:nvGrpSpPr>
          <p:grpSpPr>
            <a:xfrm>
              <a:off x="0" y="233038"/>
              <a:ext cx="9144000" cy="4677425"/>
              <a:chOff x="0" y="230950"/>
              <a:chExt cx="9144000" cy="4677425"/>
            </a:xfrm>
          </p:grpSpPr>
          <p:cxnSp>
            <p:nvCxnSpPr>
              <p:cNvPr id="1810" name="Google Shape;1810;p1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1" name="Google Shape;1811;p1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2" name="Google Shape;1812;p1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1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1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5" name="Google Shape;1815;p1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6" name="Google Shape;1816;p1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7" name="Google Shape;1817;p1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8" name="Google Shape;1818;p1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9" name="Google Shape;1819;p1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0" name="Google Shape;1820;p1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1" name="Google Shape;1821;p1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2" name="Google Shape;1822;p1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1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4" name="Google Shape;1824;p1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1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6" name="Google Shape;1826;p1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7" name="Google Shape;1827;p1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1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1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30" name="Google Shape;1830;p1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831" name="Google Shape;1831;p1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txBox="1">
            <a:spLocks noGrp="1"/>
          </p:cNvSpPr>
          <p:nvPr>
            <p:ph type="title"/>
          </p:nvPr>
        </p:nvSpPr>
        <p:spPr>
          <a:xfrm>
            <a:off x="7200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3" name="Google Shape;1833;p18"/>
          <p:cNvSpPr txBox="1">
            <a:spLocks noGrp="1"/>
          </p:cNvSpPr>
          <p:nvPr>
            <p:ph type="subTitle" idx="1"/>
          </p:nvPr>
        </p:nvSpPr>
        <p:spPr>
          <a:xfrm>
            <a:off x="7200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4" name="Google Shape;1834;p18"/>
          <p:cNvSpPr txBox="1">
            <a:spLocks noGrp="1"/>
          </p:cNvSpPr>
          <p:nvPr>
            <p:ph type="title" idx="2"/>
          </p:nvPr>
        </p:nvSpPr>
        <p:spPr>
          <a:xfrm>
            <a:off x="34038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5" name="Google Shape;1835;p18"/>
          <p:cNvSpPr txBox="1">
            <a:spLocks noGrp="1"/>
          </p:cNvSpPr>
          <p:nvPr>
            <p:ph type="subTitle" idx="3"/>
          </p:nvPr>
        </p:nvSpPr>
        <p:spPr>
          <a:xfrm>
            <a:off x="34038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6" name="Google Shape;1836;p18"/>
          <p:cNvSpPr txBox="1">
            <a:spLocks noGrp="1"/>
          </p:cNvSpPr>
          <p:nvPr>
            <p:ph type="title" idx="4"/>
          </p:nvPr>
        </p:nvSpPr>
        <p:spPr>
          <a:xfrm>
            <a:off x="60876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7" name="Google Shape;1837;p18"/>
          <p:cNvSpPr txBox="1">
            <a:spLocks noGrp="1"/>
          </p:cNvSpPr>
          <p:nvPr>
            <p:ph type="subTitle" idx="5"/>
          </p:nvPr>
        </p:nvSpPr>
        <p:spPr>
          <a:xfrm>
            <a:off x="60876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8" name="Google Shape;1838;p18"/>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9" name="Google Shape;1839;p18"/>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0" name="Google Shape;1840;p18"/>
          <p:cNvGrpSpPr/>
          <p:nvPr/>
        </p:nvGrpSpPr>
        <p:grpSpPr>
          <a:xfrm>
            <a:off x="7447388" y="59252"/>
            <a:ext cx="1474771" cy="700708"/>
            <a:chOff x="7447388" y="59252"/>
            <a:chExt cx="1474771" cy="700708"/>
          </a:xfrm>
        </p:grpSpPr>
        <p:grpSp>
          <p:nvGrpSpPr>
            <p:cNvPr id="1841" name="Google Shape;1841;p18"/>
            <p:cNvGrpSpPr/>
            <p:nvPr/>
          </p:nvGrpSpPr>
          <p:grpSpPr>
            <a:xfrm>
              <a:off x="8409424" y="497882"/>
              <a:ext cx="184649" cy="262078"/>
              <a:chOff x="7619190" y="700187"/>
              <a:chExt cx="184649" cy="262078"/>
            </a:xfrm>
          </p:grpSpPr>
          <p:sp>
            <p:nvSpPr>
              <p:cNvPr id="1842" name="Google Shape;1842;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18"/>
            <p:cNvGrpSpPr/>
            <p:nvPr/>
          </p:nvGrpSpPr>
          <p:grpSpPr>
            <a:xfrm>
              <a:off x="7590424" y="201484"/>
              <a:ext cx="205871" cy="226202"/>
              <a:chOff x="7065678" y="829299"/>
              <a:chExt cx="205871" cy="226202"/>
            </a:xfrm>
          </p:grpSpPr>
          <p:sp>
            <p:nvSpPr>
              <p:cNvPr id="1851" name="Google Shape;1851;p1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18"/>
            <p:cNvGrpSpPr/>
            <p:nvPr/>
          </p:nvGrpSpPr>
          <p:grpSpPr>
            <a:xfrm rot="5400000">
              <a:off x="7929452" y="-422811"/>
              <a:ext cx="510644" cy="1474771"/>
              <a:chOff x="6276759" y="1364852"/>
              <a:chExt cx="510644" cy="1474771"/>
            </a:xfrm>
          </p:grpSpPr>
          <p:sp>
            <p:nvSpPr>
              <p:cNvPr id="1858" name="Google Shape;1858;p1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2" name="Google Shape;1862;p18"/>
          <p:cNvGrpSpPr/>
          <p:nvPr/>
        </p:nvGrpSpPr>
        <p:grpSpPr>
          <a:xfrm>
            <a:off x="-128054" y="4198221"/>
            <a:ext cx="1148505" cy="808662"/>
            <a:chOff x="-128054" y="4198221"/>
            <a:chExt cx="1148505" cy="808662"/>
          </a:xfrm>
        </p:grpSpPr>
        <p:grpSp>
          <p:nvGrpSpPr>
            <p:cNvPr id="1863" name="Google Shape;1863;p18"/>
            <p:cNvGrpSpPr/>
            <p:nvPr/>
          </p:nvGrpSpPr>
          <p:grpSpPr>
            <a:xfrm>
              <a:off x="65882" y="4314892"/>
              <a:ext cx="727385" cy="481963"/>
              <a:chOff x="65882" y="4314892"/>
              <a:chExt cx="727385" cy="481963"/>
            </a:xfrm>
          </p:grpSpPr>
          <p:sp>
            <p:nvSpPr>
              <p:cNvPr id="1864" name="Google Shape;1864;p1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18"/>
              <p:cNvGrpSpPr/>
              <p:nvPr/>
            </p:nvGrpSpPr>
            <p:grpSpPr>
              <a:xfrm rot="975942">
                <a:off x="98891" y="4335507"/>
                <a:ext cx="184655" cy="262086"/>
                <a:chOff x="7619190" y="700187"/>
                <a:chExt cx="184649" cy="262078"/>
              </a:xfrm>
            </p:grpSpPr>
            <p:sp>
              <p:nvSpPr>
                <p:cNvPr id="1866" name="Google Shape;1866;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18"/>
            <p:cNvGrpSpPr/>
            <p:nvPr/>
          </p:nvGrpSpPr>
          <p:grpSpPr>
            <a:xfrm>
              <a:off x="-128054" y="4198221"/>
              <a:ext cx="1148505" cy="808662"/>
              <a:chOff x="-204254" y="4198221"/>
              <a:chExt cx="1148505" cy="808662"/>
            </a:xfrm>
          </p:grpSpPr>
          <p:grpSp>
            <p:nvGrpSpPr>
              <p:cNvPr id="1875" name="Google Shape;1875;p18"/>
              <p:cNvGrpSpPr/>
              <p:nvPr/>
            </p:nvGrpSpPr>
            <p:grpSpPr>
              <a:xfrm rot="3803483" flipH="1">
                <a:off x="580713" y="4264960"/>
                <a:ext cx="278594" cy="209395"/>
                <a:chOff x="1539427" y="3527825"/>
                <a:chExt cx="278590" cy="209392"/>
              </a:xfrm>
            </p:grpSpPr>
            <p:sp>
              <p:nvSpPr>
                <p:cNvPr id="1876" name="Google Shape;1876;p1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1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880"/>
        <p:cNvGrpSpPr/>
        <p:nvPr/>
      </p:nvGrpSpPr>
      <p:grpSpPr>
        <a:xfrm>
          <a:off x="0" y="0"/>
          <a:ext cx="0" cy="0"/>
          <a:chOff x="0" y="0"/>
          <a:chExt cx="0" cy="0"/>
        </a:xfrm>
      </p:grpSpPr>
      <p:grpSp>
        <p:nvGrpSpPr>
          <p:cNvPr id="1881" name="Google Shape;1881;p19"/>
          <p:cNvGrpSpPr/>
          <p:nvPr/>
        </p:nvGrpSpPr>
        <p:grpSpPr>
          <a:xfrm>
            <a:off x="-91440" y="-34204"/>
            <a:ext cx="9326880" cy="5211909"/>
            <a:chOff x="0" y="0"/>
            <a:chExt cx="9144000" cy="5143500"/>
          </a:xfrm>
        </p:grpSpPr>
        <p:grpSp>
          <p:nvGrpSpPr>
            <p:cNvPr id="1882" name="Google Shape;1882;p19"/>
            <p:cNvGrpSpPr/>
            <p:nvPr/>
          </p:nvGrpSpPr>
          <p:grpSpPr>
            <a:xfrm>
              <a:off x="202089" y="0"/>
              <a:ext cx="8739822" cy="5143500"/>
              <a:chOff x="200927" y="-1250"/>
              <a:chExt cx="8739822" cy="5143500"/>
            </a:xfrm>
          </p:grpSpPr>
          <p:cxnSp>
            <p:nvCxnSpPr>
              <p:cNvPr id="1883" name="Google Shape;1883;p19"/>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4" name="Google Shape;1884;p19"/>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5" name="Google Shape;1885;p19"/>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6" name="Google Shape;1886;p19"/>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7" name="Google Shape;1887;p19"/>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8" name="Google Shape;1888;p19"/>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9" name="Google Shape;1889;p19"/>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0" name="Google Shape;1890;p19"/>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1" name="Google Shape;1891;p19"/>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2" name="Google Shape;1892;p19"/>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3" name="Google Shape;1893;p19"/>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4" name="Google Shape;1894;p19"/>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5" name="Google Shape;1895;p19"/>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6" name="Google Shape;1896;p19"/>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7" name="Google Shape;1897;p19"/>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8" name="Google Shape;1898;p19"/>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9" name="Google Shape;1899;p19"/>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0" name="Google Shape;1900;p19"/>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1" name="Google Shape;1901;p19"/>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2" name="Google Shape;1902;p19"/>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3" name="Google Shape;1903;p19"/>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4" name="Google Shape;1904;p19"/>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5" name="Google Shape;1905;p19"/>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6" name="Google Shape;1906;p19"/>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7" name="Google Shape;1907;p19"/>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8" name="Google Shape;1908;p19"/>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9" name="Google Shape;1909;p19"/>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0" name="Google Shape;1910;p19"/>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1" name="Google Shape;1911;p19"/>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2" name="Google Shape;1912;p19"/>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3" name="Google Shape;1913;p19"/>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4" name="Google Shape;1914;p19"/>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5" name="Google Shape;1915;p19"/>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6" name="Google Shape;1916;p19"/>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7" name="Google Shape;1917;p19"/>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8" name="Google Shape;1918;p19"/>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9" name="Google Shape;1919;p19"/>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0" name="Google Shape;1920;p19"/>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1" name="Google Shape;1921;p19"/>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2" name="Google Shape;1922;p19"/>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3" name="Google Shape;1923;p19"/>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4" name="Google Shape;1924;p19"/>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5" name="Google Shape;1925;p19"/>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6" name="Google Shape;1926;p19"/>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927" name="Google Shape;1927;p19"/>
            <p:cNvGrpSpPr/>
            <p:nvPr/>
          </p:nvGrpSpPr>
          <p:grpSpPr>
            <a:xfrm>
              <a:off x="0" y="233038"/>
              <a:ext cx="9144000" cy="4677425"/>
              <a:chOff x="0" y="230950"/>
              <a:chExt cx="9144000" cy="4677425"/>
            </a:xfrm>
          </p:grpSpPr>
          <p:cxnSp>
            <p:nvCxnSpPr>
              <p:cNvPr id="1928" name="Google Shape;1928;p19"/>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9" name="Google Shape;1929;p19"/>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0" name="Google Shape;1930;p19"/>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1" name="Google Shape;1931;p19"/>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2" name="Google Shape;1932;p19"/>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3" name="Google Shape;1933;p19"/>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4" name="Google Shape;1934;p19"/>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5" name="Google Shape;1935;p19"/>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6" name="Google Shape;1936;p19"/>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7" name="Google Shape;1937;p19"/>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8" name="Google Shape;1938;p19"/>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9" name="Google Shape;1939;p19"/>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0" name="Google Shape;1940;p19"/>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1" name="Google Shape;1941;p19"/>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2" name="Google Shape;1942;p19"/>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3" name="Google Shape;1943;p19"/>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4" name="Google Shape;1944;p19"/>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5" name="Google Shape;1945;p19"/>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6" name="Google Shape;1946;p19"/>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7" name="Google Shape;1947;p19"/>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8" name="Google Shape;1948;p19"/>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949" name="Google Shape;1949;p1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9"/>
          <p:cNvSpPr txBox="1">
            <a:spLocks noGrp="1"/>
          </p:cNvSpPr>
          <p:nvPr>
            <p:ph type="title"/>
          </p:nvPr>
        </p:nvSpPr>
        <p:spPr>
          <a:xfrm>
            <a:off x="2666250" y="12736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1" name="Google Shape;1951;p19"/>
          <p:cNvSpPr txBox="1">
            <a:spLocks noGrp="1"/>
          </p:cNvSpPr>
          <p:nvPr>
            <p:ph type="subTitle" idx="1"/>
          </p:nvPr>
        </p:nvSpPr>
        <p:spPr>
          <a:xfrm>
            <a:off x="2666250" y="1730875"/>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2" name="Google Shape;1952;p19"/>
          <p:cNvSpPr txBox="1">
            <a:spLocks noGrp="1"/>
          </p:cNvSpPr>
          <p:nvPr>
            <p:ph type="title" idx="2"/>
          </p:nvPr>
        </p:nvSpPr>
        <p:spPr>
          <a:xfrm>
            <a:off x="2666250" y="24390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3" name="Google Shape;1953;p19"/>
          <p:cNvSpPr txBox="1">
            <a:spLocks noGrp="1"/>
          </p:cNvSpPr>
          <p:nvPr>
            <p:ph type="subTitle" idx="3"/>
          </p:nvPr>
        </p:nvSpPr>
        <p:spPr>
          <a:xfrm>
            <a:off x="2666250" y="28962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4" name="Google Shape;1954;p19"/>
          <p:cNvSpPr txBox="1">
            <a:spLocks noGrp="1"/>
          </p:cNvSpPr>
          <p:nvPr>
            <p:ph type="title" idx="4"/>
          </p:nvPr>
        </p:nvSpPr>
        <p:spPr>
          <a:xfrm>
            <a:off x="2666250" y="36044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5" name="Google Shape;1955;p19"/>
          <p:cNvSpPr txBox="1">
            <a:spLocks noGrp="1"/>
          </p:cNvSpPr>
          <p:nvPr>
            <p:ph type="subTitle" idx="5"/>
          </p:nvPr>
        </p:nvSpPr>
        <p:spPr>
          <a:xfrm>
            <a:off x="2666250" y="40616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6" name="Google Shape;1956;p19"/>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7" name="Google Shape;1957;p19"/>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8" name="Google Shape;1958;p19"/>
          <p:cNvGrpSpPr/>
          <p:nvPr/>
        </p:nvGrpSpPr>
        <p:grpSpPr>
          <a:xfrm>
            <a:off x="7447388" y="59252"/>
            <a:ext cx="1474771" cy="700708"/>
            <a:chOff x="7447388" y="59252"/>
            <a:chExt cx="1474771" cy="700708"/>
          </a:xfrm>
        </p:grpSpPr>
        <p:grpSp>
          <p:nvGrpSpPr>
            <p:cNvPr id="1959" name="Google Shape;1959;p19"/>
            <p:cNvGrpSpPr/>
            <p:nvPr/>
          </p:nvGrpSpPr>
          <p:grpSpPr>
            <a:xfrm>
              <a:off x="8409424" y="497882"/>
              <a:ext cx="184649" cy="262078"/>
              <a:chOff x="7619190" y="700187"/>
              <a:chExt cx="184649" cy="262078"/>
            </a:xfrm>
          </p:grpSpPr>
          <p:sp>
            <p:nvSpPr>
              <p:cNvPr id="1960" name="Google Shape;1960;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19"/>
            <p:cNvGrpSpPr/>
            <p:nvPr/>
          </p:nvGrpSpPr>
          <p:grpSpPr>
            <a:xfrm>
              <a:off x="7590424" y="201484"/>
              <a:ext cx="205871" cy="226202"/>
              <a:chOff x="7065678" y="829299"/>
              <a:chExt cx="205871" cy="226202"/>
            </a:xfrm>
          </p:grpSpPr>
          <p:sp>
            <p:nvSpPr>
              <p:cNvPr id="1969" name="Google Shape;1969;p1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 name="Google Shape;1975;p19"/>
            <p:cNvGrpSpPr/>
            <p:nvPr/>
          </p:nvGrpSpPr>
          <p:grpSpPr>
            <a:xfrm rot="5400000">
              <a:off x="7929452" y="-422811"/>
              <a:ext cx="510644" cy="1474771"/>
              <a:chOff x="6276759" y="1364852"/>
              <a:chExt cx="510644" cy="1474771"/>
            </a:xfrm>
          </p:grpSpPr>
          <p:sp>
            <p:nvSpPr>
              <p:cNvPr id="1976" name="Google Shape;1976;p1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0" name="Google Shape;1980;p19"/>
          <p:cNvGrpSpPr/>
          <p:nvPr/>
        </p:nvGrpSpPr>
        <p:grpSpPr>
          <a:xfrm>
            <a:off x="-128054" y="4198221"/>
            <a:ext cx="1148505" cy="808662"/>
            <a:chOff x="-128054" y="4198221"/>
            <a:chExt cx="1148505" cy="808662"/>
          </a:xfrm>
        </p:grpSpPr>
        <p:grpSp>
          <p:nvGrpSpPr>
            <p:cNvPr id="1981" name="Google Shape;1981;p19"/>
            <p:cNvGrpSpPr/>
            <p:nvPr/>
          </p:nvGrpSpPr>
          <p:grpSpPr>
            <a:xfrm>
              <a:off x="65882" y="4314892"/>
              <a:ext cx="727385" cy="481963"/>
              <a:chOff x="65882" y="4314892"/>
              <a:chExt cx="727385" cy="481963"/>
            </a:xfrm>
          </p:grpSpPr>
          <p:sp>
            <p:nvSpPr>
              <p:cNvPr id="1982" name="Google Shape;1982;p1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3" name="Google Shape;1983;p19"/>
              <p:cNvGrpSpPr/>
              <p:nvPr/>
            </p:nvGrpSpPr>
            <p:grpSpPr>
              <a:xfrm rot="975942">
                <a:off x="98891" y="4335507"/>
                <a:ext cx="184655" cy="262086"/>
                <a:chOff x="7619190" y="700187"/>
                <a:chExt cx="184649" cy="262078"/>
              </a:xfrm>
            </p:grpSpPr>
            <p:sp>
              <p:nvSpPr>
                <p:cNvPr id="1984" name="Google Shape;1984;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2" name="Google Shape;1992;p19"/>
            <p:cNvGrpSpPr/>
            <p:nvPr/>
          </p:nvGrpSpPr>
          <p:grpSpPr>
            <a:xfrm>
              <a:off x="-128054" y="4198221"/>
              <a:ext cx="1148505" cy="808662"/>
              <a:chOff x="-204254" y="4198221"/>
              <a:chExt cx="1148505" cy="808662"/>
            </a:xfrm>
          </p:grpSpPr>
          <p:grpSp>
            <p:nvGrpSpPr>
              <p:cNvPr id="1993" name="Google Shape;1993;p19"/>
              <p:cNvGrpSpPr/>
              <p:nvPr/>
            </p:nvGrpSpPr>
            <p:grpSpPr>
              <a:xfrm rot="3803483" flipH="1">
                <a:off x="580713" y="4264960"/>
                <a:ext cx="278594" cy="209395"/>
                <a:chOff x="1539427" y="3527825"/>
                <a:chExt cx="278590" cy="209392"/>
              </a:xfrm>
            </p:grpSpPr>
            <p:sp>
              <p:nvSpPr>
                <p:cNvPr id="1994" name="Google Shape;1994;p1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 name="Google Shape;1997;p1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998"/>
        <p:cNvGrpSpPr/>
        <p:nvPr/>
      </p:nvGrpSpPr>
      <p:grpSpPr>
        <a:xfrm>
          <a:off x="0" y="0"/>
          <a:ext cx="0" cy="0"/>
          <a:chOff x="0" y="0"/>
          <a:chExt cx="0" cy="0"/>
        </a:xfrm>
      </p:grpSpPr>
      <p:grpSp>
        <p:nvGrpSpPr>
          <p:cNvPr id="1999" name="Google Shape;1999;p20"/>
          <p:cNvGrpSpPr/>
          <p:nvPr/>
        </p:nvGrpSpPr>
        <p:grpSpPr>
          <a:xfrm>
            <a:off x="-91440" y="-34204"/>
            <a:ext cx="9326880" cy="5211909"/>
            <a:chOff x="0" y="0"/>
            <a:chExt cx="9144000" cy="5143500"/>
          </a:xfrm>
        </p:grpSpPr>
        <p:grpSp>
          <p:nvGrpSpPr>
            <p:cNvPr id="2000" name="Google Shape;2000;p20"/>
            <p:cNvGrpSpPr/>
            <p:nvPr/>
          </p:nvGrpSpPr>
          <p:grpSpPr>
            <a:xfrm>
              <a:off x="202089" y="0"/>
              <a:ext cx="8739822" cy="5143500"/>
              <a:chOff x="200927" y="-1250"/>
              <a:chExt cx="8739822" cy="5143500"/>
            </a:xfrm>
          </p:grpSpPr>
          <p:cxnSp>
            <p:nvCxnSpPr>
              <p:cNvPr id="2001" name="Google Shape;2001;p20"/>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0"/>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0"/>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0"/>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0"/>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0"/>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0"/>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0"/>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0"/>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0" name="Google Shape;2010;p20"/>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1" name="Google Shape;2011;p20"/>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0"/>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0"/>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0"/>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0"/>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0"/>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0"/>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0"/>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9" name="Google Shape;2019;p20"/>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0" name="Google Shape;2020;p20"/>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1" name="Google Shape;2021;p20"/>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0"/>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0"/>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0"/>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0"/>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0"/>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0"/>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0"/>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0"/>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0" name="Google Shape;2030;p20"/>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1" name="Google Shape;2031;p20"/>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0"/>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0"/>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0"/>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0"/>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0"/>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0"/>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0"/>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9" name="Google Shape;2039;p20"/>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0" name="Google Shape;2040;p20"/>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1" name="Google Shape;2041;p20"/>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2" name="Google Shape;2042;p20"/>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3" name="Google Shape;2043;p20"/>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4" name="Google Shape;2044;p20"/>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045" name="Google Shape;2045;p20"/>
            <p:cNvGrpSpPr/>
            <p:nvPr/>
          </p:nvGrpSpPr>
          <p:grpSpPr>
            <a:xfrm>
              <a:off x="0" y="233038"/>
              <a:ext cx="9144000" cy="4677425"/>
              <a:chOff x="0" y="230950"/>
              <a:chExt cx="9144000" cy="4677425"/>
            </a:xfrm>
          </p:grpSpPr>
          <p:cxnSp>
            <p:nvCxnSpPr>
              <p:cNvPr id="2046" name="Google Shape;2046;p20"/>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7" name="Google Shape;2047;p20"/>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8" name="Google Shape;2048;p20"/>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9" name="Google Shape;2049;p20"/>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0" name="Google Shape;2050;p20"/>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1" name="Google Shape;2051;p20"/>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0"/>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0"/>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0"/>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0"/>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6" name="Google Shape;2056;p20"/>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7" name="Google Shape;2057;p20"/>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0"/>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0"/>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0"/>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1" name="Google Shape;2061;p20"/>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2" name="Google Shape;2062;p20"/>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3" name="Google Shape;2063;p20"/>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4" name="Google Shape;2064;p20"/>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5" name="Google Shape;2065;p20"/>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6" name="Google Shape;2066;p20"/>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7" name="Google Shape;2067;p20"/>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0"/>
          <p:cNvSpPr txBox="1">
            <a:spLocks noGrp="1"/>
          </p:cNvSpPr>
          <p:nvPr>
            <p:ph type="title"/>
          </p:nvPr>
        </p:nvSpPr>
        <p:spPr>
          <a:xfrm>
            <a:off x="720009"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9" name="Google Shape;2069;p20"/>
          <p:cNvSpPr txBox="1">
            <a:spLocks noGrp="1"/>
          </p:cNvSpPr>
          <p:nvPr>
            <p:ph type="subTitle" idx="1"/>
          </p:nvPr>
        </p:nvSpPr>
        <p:spPr>
          <a:xfrm>
            <a:off x="720009"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0" name="Google Shape;2070;p20"/>
          <p:cNvSpPr txBox="1">
            <a:spLocks noGrp="1"/>
          </p:cNvSpPr>
          <p:nvPr>
            <p:ph type="title" idx="2"/>
          </p:nvPr>
        </p:nvSpPr>
        <p:spPr>
          <a:xfrm>
            <a:off x="4636792"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1" name="Google Shape;2071;p20"/>
          <p:cNvSpPr txBox="1">
            <a:spLocks noGrp="1"/>
          </p:cNvSpPr>
          <p:nvPr>
            <p:ph type="subTitle" idx="3"/>
          </p:nvPr>
        </p:nvSpPr>
        <p:spPr>
          <a:xfrm>
            <a:off x="4636792"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2" name="Google Shape;2072;p20"/>
          <p:cNvSpPr txBox="1">
            <a:spLocks noGrp="1"/>
          </p:cNvSpPr>
          <p:nvPr>
            <p:ph type="title" idx="4"/>
          </p:nvPr>
        </p:nvSpPr>
        <p:spPr>
          <a:xfrm>
            <a:off x="2678401"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3" name="Google Shape;2073;p20"/>
          <p:cNvSpPr txBox="1">
            <a:spLocks noGrp="1"/>
          </p:cNvSpPr>
          <p:nvPr>
            <p:ph type="subTitle" idx="5"/>
          </p:nvPr>
        </p:nvSpPr>
        <p:spPr>
          <a:xfrm>
            <a:off x="2678401"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4" name="Google Shape;2074;p20"/>
          <p:cNvSpPr txBox="1">
            <a:spLocks noGrp="1"/>
          </p:cNvSpPr>
          <p:nvPr>
            <p:ph type="title" idx="6"/>
          </p:nvPr>
        </p:nvSpPr>
        <p:spPr>
          <a:xfrm>
            <a:off x="6595184"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5" name="Google Shape;2075;p20"/>
          <p:cNvSpPr txBox="1">
            <a:spLocks noGrp="1"/>
          </p:cNvSpPr>
          <p:nvPr>
            <p:ph type="subTitle" idx="7"/>
          </p:nvPr>
        </p:nvSpPr>
        <p:spPr>
          <a:xfrm>
            <a:off x="6595184"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6" name="Google Shape;2076;p20"/>
          <p:cNvSpPr txBox="1">
            <a:spLocks noGrp="1"/>
          </p:cNvSpPr>
          <p:nvPr>
            <p:ph type="title" idx="8"/>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77" name="Google Shape;2077;p20"/>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20"/>
          <p:cNvGrpSpPr/>
          <p:nvPr/>
        </p:nvGrpSpPr>
        <p:grpSpPr>
          <a:xfrm>
            <a:off x="7447388" y="59252"/>
            <a:ext cx="1474771" cy="700708"/>
            <a:chOff x="7447388" y="59252"/>
            <a:chExt cx="1474771" cy="700708"/>
          </a:xfrm>
        </p:grpSpPr>
        <p:grpSp>
          <p:nvGrpSpPr>
            <p:cNvPr id="2079" name="Google Shape;2079;p20"/>
            <p:cNvGrpSpPr/>
            <p:nvPr/>
          </p:nvGrpSpPr>
          <p:grpSpPr>
            <a:xfrm>
              <a:off x="8409424" y="497882"/>
              <a:ext cx="184649" cy="262078"/>
              <a:chOff x="7619190" y="700187"/>
              <a:chExt cx="184649" cy="262078"/>
            </a:xfrm>
          </p:grpSpPr>
          <p:sp>
            <p:nvSpPr>
              <p:cNvPr id="2080" name="Google Shape;2080;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20"/>
            <p:cNvGrpSpPr/>
            <p:nvPr/>
          </p:nvGrpSpPr>
          <p:grpSpPr>
            <a:xfrm>
              <a:off x="7590424" y="201484"/>
              <a:ext cx="205871" cy="226202"/>
              <a:chOff x="7065678" y="829299"/>
              <a:chExt cx="205871" cy="226202"/>
            </a:xfrm>
          </p:grpSpPr>
          <p:sp>
            <p:nvSpPr>
              <p:cNvPr id="2089" name="Google Shape;2089;p20"/>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0"/>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0"/>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0"/>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0"/>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0"/>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20"/>
            <p:cNvGrpSpPr/>
            <p:nvPr/>
          </p:nvGrpSpPr>
          <p:grpSpPr>
            <a:xfrm rot="5400000">
              <a:off x="7929452" y="-422811"/>
              <a:ext cx="510644" cy="1474771"/>
              <a:chOff x="6276759" y="1364852"/>
              <a:chExt cx="510644" cy="1474771"/>
            </a:xfrm>
          </p:grpSpPr>
          <p:sp>
            <p:nvSpPr>
              <p:cNvPr id="2096" name="Google Shape;2096;p20"/>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0"/>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0"/>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0"/>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0" name="Google Shape;2100;p20"/>
          <p:cNvGrpSpPr/>
          <p:nvPr/>
        </p:nvGrpSpPr>
        <p:grpSpPr>
          <a:xfrm>
            <a:off x="-128054" y="4198221"/>
            <a:ext cx="1148505" cy="808662"/>
            <a:chOff x="-128054" y="4198221"/>
            <a:chExt cx="1148505" cy="808662"/>
          </a:xfrm>
        </p:grpSpPr>
        <p:grpSp>
          <p:nvGrpSpPr>
            <p:cNvPr id="2101" name="Google Shape;2101;p20"/>
            <p:cNvGrpSpPr/>
            <p:nvPr/>
          </p:nvGrpSpPr>
          <p:grpSpPr>
            <a:xfrm>
              <a:off x="65882" y="4314892"/>
              <a:ext cx="727385" cy="481963"/>
              <a:chOff x="65882" y="4314892"/>
              <a:chExt cx="727385" cy="481963"/>
            </a:xfrm>
          </p:grpSpPr>
          <p:sp>
            <p:nvSpPr>
              <p:cNvPr id="2102" name="Google Shape;2102;p20"/>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3" name="Google Shape;2103;p20"/>
              <p:cNvGrpSpPr/>
              <p:nvPr/>
            </p:nvGrpSpPr>
            <p:grpSpPr>
              <a:xfrm rot="975942">
                <a:off x="98891" y="4335507"/>
                <a:ext cx="184655" cy="262086"/>
                <a:chOff x="7619190" y="700187"/>
                <a:chExt cx="184649" cy="262078"/>
              </a:xfrm>
            </p:grpSpPr>
            <p:sp>
              <p:nvSpPr>
                <p:cNvPr id="2104" name="Google Shape;2104;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2" name="Google Shape;2112;p20"/>
            <p:cNvGrpSpPr/>
            <p:nvPr/>
          </p:nvGrpSpPr>
          <p:grpSpPr>
            <a:xfrm>
              <a:off x="-128054" y="4198221"/>
              <a:ext cx="1148505" cy="808662"/>
              <a:chOff x="-204254" y="4198221"/>
              <a:chExt cx="1148505" cy="808662"/>
            </a:xfrm>
          </p:grpSpPr>
          <p:grpSp>
            <p:nvGrpSpPr>
              <p:cNvPr id="2113" name="Google Shape;2113;p20"/>
              <p:cNvGrpSpPr/>
              <p:nvPr/>
            </p:nvGrpSpPr>
            <p:grpSpPr>
              <a:xfrm rot="3803483" flipH="1">
                <a:off x="580713" y="4264960"/>
                <a:ext cx="278594" cy="209395"/>
                <a:chOff x="1539427" y="3527825"/>
                <a:chExt cx="278590" cy="209392"/>
              </a:xfrm>
            </p:grpSpPr>
            <p:sp>
              <p:nvSpPr>
                <p:cNvPr id="2114" name="Google Shape;2114;p20"/>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0"/>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0"/>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7" name="Google Shape;2117;p20"/>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242"/>
        <p:cNvGrpSpPr/>
        <p:nvPr/>
      </p:nvGrpSpPr>
      <p:grpSpPr>
        <a:xfrm>
          <a:off x="0" y="0"/>
          <a:ext cx="0" cy="0"/>
          <a:chOff x="0" y="0"/>
          <a:chExt cx="0" cy="0"/>
        </a:xfrm>
      </p:grpSpPr>
      <p:grpSp>
        <p:nvGrpSpPr>
          <p:cNvPr id="2243" name="Google Shape;2243;p22"/>
          <p:cNvGrpSpPr/>
          <p:nvPr/>
        </p:nvGrpSpPr>
        <p:grpSpPr>
          <a:xfrm>
            <a:off x="-91440" y="-34204"/>
            <a:ext cx="9326880" cy="5211909"/>
            <a:chOff x="0" y="0"/>
            <a:chExt cx="9144000" cy="5143500"/>
          </a:xfrm>
        </p:grpSpPr>
        <p:grpSp>
          <p:nvGrpSpPr>
            <p:cNvPr id="2244" name="Google Shape;2244;p22"/>
            <p:cNvGrpSpPr/>
            <p:nvPr/>
          </p:nvGrpSpPr>
          <p:grpSpPr>
            <a:xfrm>
              <a:off x="202089" y="0"/>
              <a:ext cx="8739822" cy="5143500"/>
              <a:chOff x="200927" y="-1250"/>
              <a:chExt cx="8739822" cy="5143500"/>
            </a:xfrm>
          </p:grpSpPr>
          <p:cxnSp>
            <p:nvCxnSpPr>
              <p:cNvPr id="2245" name="Google Shape;2245;p2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6" name="Google Shape;2246;p2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7" name="Google Shape;2247;p2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8" name="Google Shape;2248;p2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9" name="Google Shape;2249;p2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0" name="Google Shape;2250;p2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1" name="Google Shape;2251;p2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2" name="Google Shape;2252;p2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3" name="Google Shape;2253;p2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4" name="Google Shape;2254;p2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5" name="Google Shape;2255;p2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6" name="Google Shape;2256;p2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7" name="Google Shape;2257;p2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8" name="Google Shape;2258;p2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9" name="Google Shape;2259;p2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0" name="Google Shape;2260;p2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1" name="Google Shape;2261;p2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2" name="Google Shape;2262;p2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3" name="Google Shape;2263;p2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4" name="Google Shape;2264;p2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5" name="Google Shape;2265;p2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6" name="Google Shape;2266;p2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7" name="Google Shape;2267;p2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8" name="Google Shape;2268;p2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9" name="Google Shape;2269;p2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0" name="Google Shape;2270;p2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1" name="Google Shape;2271;p2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2" name="Google Shape;2272;p2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3" name="Google Shape;2273;p2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4" name="Google Shape;2274;p2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5" name="Google Shape;2275;p2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6" name="Google Shape;2276;p2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7" name="Google Shape;2277;p2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8" name="Google Shape;2278;p2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9" name="Google Shape;2279;p2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0" name="Google Shape;2280;p2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1" name="Google Shape;2281;p2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2" name="Google Shape;2282;p2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3" name="Google Shape;2283;p2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4" name="Google Shape;2284;p2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5" name="Google Shape;2285;p2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6" name="Google Shape;2286;p2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7" name="Google Shape;2287;p2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8" name="Google Shape;2288;p2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289" name="Google Shape;2289;p22"/>
            <p:cNvGrpSpPr/>
            <p:nvPr/>
          </p:nvGrpSpPr>
          <p:grpSpPr>
            <a:xfrm>
              <a:off x="0" y="233038"/>
              <a:ext cx="9144000" cy="4677425"/>
              <a:chOff x="0" y="230950"/>
              <a:chExt cx="9144000" cy="4677425"/>
            </a:xfrm>
          </p:grpSpPr>
          <p:cxnSp>
            <p:nvCxnSpPr>
              <p:cNvPr id="2290" name="Google Shape;2290;p2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1" name="Google Shape;2291;p2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2" name="Google Shape;2292;p2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3" name="Google Shape;2293;p2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4" name="Google Shape;2294;p2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5" name="Google Shape;2295;p2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6" name="Google Shape;2296;p2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7" name="Google Shape;2297;p2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8" name="Google Shape;2298;p2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9" name="Google Shape;2299;p2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0" name="Google Shape;2300;p2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1" name="Google Shape;2301;p2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2" name="Google Shape;2302;p2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3" name="Google Shape;2303;p2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4" name="Google Shape;2304;p2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5" name="Google Shape;2305;p2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6" name="Google Shape;2306;p2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7" name="Google Shape;2307;p2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8" name="Google Shape;2308;p2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9" name="Google Shape;2309;p2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10" name="Google Shape;2310;p2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311" name="Google Shape;2311;p2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2"/>
          <p:cNvSpPr txBox="1">
            <a:spLocks noGrp="1"/>
          </p:cNvSpPr>
          <p:nvPr>
            <p:ph type="title" hasCustomPrompt="1"/>
          </p:nvPr>
        </p:nvSpPr>
        <p:spPr>
          <a:xfrm>
            <a:off x="2651688" y="814200"/>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3" name="Google Shape;2313;p22"/>
          <p:cNvSpPr txBox="1">
            <a:spLocks noGrp="1"/>
          </p:cNvSpPr>
          <p:nvPr>
            <p:ph type="subTitle" idx="1"/>
          </p:nvPr>
        </p:nvSpPr>
        <p:spPr>
          <a:xfrm>
            <a:off x="2651688" y="1642500"/>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4" name="Google Shape;2314;p22"/>
          <p:cNvSpPr txBox="1">
            <a:spLocks noGrp="1"/>
          </p:cNvSpPr>
          <p:nvPr>
            <p:ph type="title" idx="2" hasCustomPrompt="1"/>
          </p:nvPr>
        </p:nvSpPr>
        <p:spPr>
          <a:xfrm>
            <a:off x="2651688" y="20204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5" name="Google Shape;2315;p22"/>
          <p:cNvSpPr txBox="1">
            <a:spLocks noGrp="1"/>
          </p:cNvSpPr>
          <p:nvPr>
            <p:ph type="subTitle" idx="3"/>
          </p:nvPr>
        </p:nvSpPr>
        <p:spPr>
          <a:xfrm>
            <a:off x="2651688" y="28487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6" name="Google Shape;2316;p22"/>
          <p:cNvSpPr txBox="1">
            <a:spLocks noGrp="1"/>
          </p:cNvSpPr>
          <p:nvPr>
            <p:ph type="title" idx="4" hasCustomPrompt="1"/>
          </p:nvPr>
        </p:nvSpPr>
        <p:spPr>
          <a:xfrm>
            <a:off x="2651688" y="32267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7" name="Google Shape;2317;p22"/>
          <p:cNvSpPr txBox="1">
            <a:spLocks noGrp="1"/>
          </p:cNvSpPr>
          <p:nvPr>
            <p:ph type="subTitle" idx="5"/>
          </p:nvPr>
        </p:nvSpPr>
        <p:spPr>
          <a:xfrm>
            <a:off x="2651688" y="40550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18" name="Google Shape;2318;p22"/>
          <p:cNvGrpSpPr/>
          <p:nvPr/>
        </p:nvGrpSpPr>
        <p:grpSpPr>
          <a:xfrm>
            <a:off x="65867" y="238163"/>
            <a:ext cx="760670" cy="2045787"/>
            <a:chOff x="65867" y="238163"/>
            <a:chExt cx="760670" cy="2045787"/>
          </a:xfrm>
        </p:grpSpPr>
        <p:grpSp>
          <p:nvGrpSpPr>
            <p:cNvPr id="2319" name="Google Shape;2319;p22"/>
            <p:cNvGrpSpPr/>
            <p:nvPr/>
          </p:nvGrpSpPr>
          <p:grpSpPr>
            <a:xfrm flipH="1">
              <a:off x="65867" y="238163"/>
              <a:ext cx="760670" cy="1616749"/>
              <a:chOff x="8230542" y="2865663"/>
              <a:chExt cx="760670" cy="1616749"/>
            </a:xfrm>
          </p:grpSpPr>
          <p:sp>
            <p:nvSpPr>
              <p:cNvPr id="2320" name="Google Shape;2320;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5" name="Google Shape;2325;p22"/>
            <p:cNvGrpSpPr/>
            <p:nvPr/>
          </p:nvGrpSpPr>
          <p:grpSpPr>
            <a:xfrm>
              <a:off x="277665" y="1151762"/>
              <a:ext cx="184649" cy="262078"/>
              <a:chOff x="7619190" y="700187"/>
              <a:chExt cx="184649" cy="262078"/>
            </a:xfrm>
          </p:grpSpPr>
          <p:sp>
            <p:nvSpPr>
              <p:cNvPr id="2326" name="Google Shape;232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4" name="Google Shape;2334;p22"/>
          <p:cNvGrpSpPr/>
          <p:nvPr/>
        </p:nvGrpSpPr>
        <p:grpSpPr>
          <a:xfrm>
            <a:off x="7447388" y="59252"/>
            <a:ext cx="1474771" cy="700708"/>
            <a:chOff x="7447388" y="59252"/>
            <a:chExt cx="1474771" cy="700708"/>
          </a:xfrm>
        </p:grpSpPr>
        <p:grpSp>
          <p:nvGrpSpPr>
            <p:cNvPr id="2335" name="Google Shape;2335;p22"/>
            <p:cNvGrpSpPr/>
            <p:nvPr/>
          </p:nvGrpSpPr>
          <p:grpSpPr>
            <a:xfrm>
              <a:off x="8409424" y="497882"/>
              <a:ext cx="184649" cy="262078"/>
              <a:chOff x="7619190" y="700187"/>
              <a:chExt cx="184649" cy="262078"/>
            </a:xfrm>
          </p:grpSpPr>
          <p:sp>
            <p:nvSpPr>
              <p:cNvPr id="2336" name="Google Shape;233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4" name="Google Shape;2344;p22"/>
            <p:cNvGrpSpPr/>
            <p:nvPr/>
          </p:nvGrpSpPr>
          <p:grpSpPr>
            <a:xfrm>
              <a:off x="7590424" y="201484"/>
              <a:ext cx="205871" cy="226202"/>
              <a:chOff x="7065678" y="829299"/>
              <a:chExt cx="205871" cy="226202"/>
            </a:xfrm>
          </p:grpSpPr>
          <p:sp>
            <p:nvSpPr>
              <p:cNvPr id="2345" name="Google Shape;2345;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22"/>
            <p:cNvGrpSpPr/>
            <p:nvPr/>
          </p:nvGrpSpPr>
          <p:grpSpPr>
            <a:xfrm rot="5400000">
              <a:off x="7929452" y="-422811"/>
              <a:ext cx="510644" cy="1474771"/>
              <a:chOff x="6276759" y="1364852"/>
              <a:chExt cx="510644" cy="1474771"/>
            </a:xfrm>
          </p:grpSpPr>
          <p:sp>
            <p:nvSpPr>
              <p:cNvPr id="2352" name="Google Shape;2352;p22"/>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2"/>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2"/>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2"/>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56" name="Google Shape;2356;p22"/>
          <p:cNvGrpSpPr/>
          <p:nvPr/>
        </p:nvGrpSpPr>
        <p:grpSpPr>
          <a:xfrm>
            <a:off x="8092517" y="3085449"/>
            <a:ext cx="760670" cy="1921420"/>
            <a:chOff x="8092517" y="3085449"/>
            <a:chExt cx="760670" cy="1921420"/>
          </a:xfrm>
        </p:grpSpPr>
        <p:grpSp>
          <p:nvGrpSpPr>
            <p:cNvPr id="2357" name="Google Shape;2357;p22"/>
            <p:cNvGrpSpPr/>
            <p:nvPr/>
          </p:nvGrpSpPr>
          <p:grpSpPr>
            <a:xfrm>
              <a:off x="8092517" y="3240925"/>
              <a:ext cx="760670" cy="1616749"/>
              <a:chOff x="8230542" y="2865663"/>
              <a:chExt cx="760670" cy="1616749"/>
            </a:xfrm>
          </p:grpSpPr>
          <p:sp>
            <p:nvSpPr>
              <p:cNvPr id="2358" name="Google Shape;2358;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2" name="Google Shape;2362;p22"/>
            <p:cNvGrpSpPr/>
            <p:nvPr/>
          </p:nvGrpSpPr>
          <p:grpSpPr>
            <a:xfrm>
              <a:off x="8435915" y="4335512"/>
              <a:ext cx="184649" cy="262078"/>
              <a:chOff x="7619190" y="700187"/>
              <a:chExt cx="184649" cy="262078"/>
            </a:xfrm>
          </p:grpSpPr>
          <p:sp>
            <p:nvSpPr>
              <p:cNvPr id="2363" name="Google Shape;236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22"/>
            <p:cNvGrpSpPr/>
            <p:nvPr/>
          </p:nvGrpSpPr>
          <p:grpSpPr>
            <a:xfrm rot="10800000">
              <a:off x="8602349" y="3085449"/>
              <a:ext cx="205871" cy="226202"/>
              <a:chOff x="7065678" y="829299"/>
              <a:chExt cx="205871" cy="226202"/>
            </a:xfrm>
          </p:grpSpPr>
          <p:sp>
            <p:nvSpPr>
              <p:cNvPr id="2372" name="Google Shape;2372;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8" name="Google Shape;2378;p2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22"/>
          <p:cNvGrpSpPr/>
          <p:nvPr/>
        </p:nvGrpSpPr>
        <p:grpSpPr>
          <a:xfrm>
            <a:off x="-128054" y="4198221"/>
            <a:ext cx="1148505" cy="808662"/>
            <a:chOff x="-128054" y="4198221"/>
            <a:chExt cx="1148505" cy="808662"/>
          </a:xfrm>
        </p:grpSpPr>
        <p:grpSp>
          <p:nvGrpSpPr>
            <p:cNvPr id="2380" name="Google Shape;2380;p22"/>
            <p:cNvGrpSpPr/>
            <p:nvPr/>
          </p:nvGrpSpPr>
          <p:grpSpPr>
            <a:xfrm>
              <a:off x="65882" y="4314892"/>
              <a:ext cx="727385" cy="481963"/>
              <a:chOff x="65882" y="4314892"/>
              <a:chExt cx="727385" cy="481963"/>
            </a:xfrm>
          </p:grpSpPr>
          <p:sp>
            <p:nvSpPr>
              <p:cNvPr id="2381" name="Google Shape;2381;p2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22"/>
              <p:cNvGrpSpPr/>
              <p:nvPr/>
            </p:nvGrpSpPr>
            <p:grpSpPr>
              <a:xfrm rot="975942">
                <a:off x="98891" y="4335507"/>
                <a:ext cx="184655" cy="262086"/>
                <a:chOff x="7619190" y="700187"/>
                <a:chExt cx="184649" cy="262078"/>
              </a:xfrm>
            </p:grpSpPr>
            <p:sp>
              <p:nvSpPr>
                <p:cNvPr id="2383" name="Google Shape;238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22"/>
            <p:cNvGrpSpPr/>
            <p:nvPr/>
          </p:nvGrpSpPr>
          <p:grpSpPr>
            <a:xfrm>
              <a:off x="-128054" y="4198221"/>
              <a:ext cx="1148505" cy="808662"/>
              <a:chOff x="-204254" y="4198221"/>
              <a:chExt cx="1148505" cy="808662"/>
            </a:xfrm>
          </p:grpSpPr>
          <p:grpSp>
            <p:nvGrpSpPr>
              <p:cNvPr id="2392" name="Google Shape;2392;p22"/>
              <p:cNvGrpSpPr/>
              <p:nvPr/>
            </p:nvGrpSpPr>
            <p:grpSpPr>
              <a:xfrm rot="3803483" flipH="1">
                <a:off x="580713" y="4264960"/>
                <a:ext cx="278594" cy="209395"/>
                <a:chOff x="1539427" y="3527825"/>
                <a:chExt cx="278590" cy="209392"/>
              </a:xfrm>
            </p:grpSpPr>
            <p:sp>
              <p:nvSpPr>
                <p:cNvPr id="2393" name="Google Shape;2393;p2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 name="Google Shape;2396;p2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549"/>
        <p:cNvGrpSpPr/>
        <p:nvPr/>
      </p:nvGrpSpPr>
      <p:grpSpPr>
        <a:xfrm>
          <a:off x="0" y="0"/>
          <a:ext cx="0" cy="0"/>
          <a:chOff x="0" y="0"/>
          <a:chExt cx="0" cy="0"/>
        </a:xfrm>
      </p:grpSpPr>
      <p:grpSp>
        <p:nvGrpSpPr>
          <p:cNvPr id="2550" name="Google Shape;2550;p24"/>
          <p:cNvGrpSpPr/>
          <p:nvPr/>
        </p:nvGrpSpPr>
        <p:grpSpPr>
          <a:xfrm>
            <a:off x="-91440" y="-34204"/>
            <a:ext cx="9326880" cy="5211909"/>
            <a:chOff x="0" y="0"/>
            <a:chExt cx="9144000" cy="5143500"/>
          </a:xfrm>
        </p:grpSpPr>
        <p:grpSp>
          <p:nvGrpSpPr>
            <p:cNvPr id="2551" name="Google Shape;2551;p24"/>
            <p:cNvGrpSpPr/>
            <p:nvPr/>
          </p:nvGrpSpPr>
          <p:grpSpPr>
            <a:xfrm>
              <a:off x="202089" y="0"/>
              <a:ext cx="8739822" cy="5143500"/>
              <a:chOff x="200927" y="-1250"/>
              <a:chExt cx="8739822" cy="5143500"/>
            </a:xfrm>
          </p:grpSpPr>
          <p:cxnSp>
            <p:nvCxnSpPr>
              <p:cNvPr id="2552" name="Google Shape;2552;p2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3" name="Google Shape;2553;p2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4" name="Google Shape;2554;p2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5" name="Google Shape;2555;p2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6" name="Google Shape;2556;p2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7" name="Google Shape;2557;p2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8" name="Google Shape;2558;p2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9" name="Google Shape;2559;p2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0" name="Google Shape;2560;p2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1" name="Google Shape;2561;p2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2" name="Google Shape;2562;p2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3" name="Google Shape;2563;p2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4" name="Google Shape;2564;p2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5" name="Google Shape;2565;p2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6" name="Google Shape;2566;p2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7" name="Google Shape;2567;p2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8" name="Google Shape;2568;p2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9" name="Google Shape;2569;p2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0" name="Google Shape;2570;p2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1" name="Google Shape;2571;p2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2" name="Google Shape;2572;p2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3" name="Google Shape;2573;p2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4" name="Google Shape;2574;p2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5" name="Google Shape;2575;p2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6" name="Google Shape;2576;p2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7" name="Google Shape;2577;p2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8" name="Google Shape;2578;p2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9" name="Google Shape;2579;p2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0" name="Google Shape;2580;p2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1" name="Google Shape;2581;p2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2" name="Google Shape;2582;p2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3" name="Google Shape;2583;p2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4" name="Google Shape;2584;p2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5" name="Google Shape;2585;p2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6" name="Google Shape;2586;p2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7" name="Google Shape;2587;p2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8" name="Google Shape;2588;p2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9" name="Google Shape;2589;p2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0" name="Google Shape;2590;p2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1" name="Google Shape;2591;p2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2" name="Google Shape;2592;p2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3" name="Google Shape;2593;p2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4" name="Google Shape;2594;p2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5" name="Google Shape;2595;p2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596" name="Google Shape;2596;p24"/>
            <p:cNvGrpSpPr/>
            <p:nvPr/>
          </p:nvGrpSpPr>
          <p:grpSpPr>
            <a:xfrm>
              <a:off x="0" y="233038"/>
              <a:ext cx="9144000" cy="4677425"/>
              <a:chOff x="0" y="230950"/>
              <a:chExt cx="9144000" cy="4677425"/>
            </a:xfrm>
          </p:grpSpPr>
          <p:cxnSp>
            <p:nvCxnSpPr>
              <p:cNvPr id="2597" name="Google Shape;2597;p2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8" name="Google Shape;2598;p2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9" name="Google Shape;2599;p2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0" name="Google Shape;2600;p2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1" name="Google Shape;2601;p2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2" name="Google Shape;2602;p2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3" name="Google Shape;2603;p2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4" name="Google Shape;2604;p2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5" name="Google Shape;2605;p2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6" name="Google Shape;2606;p2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7" name="Google Shape;2607;p2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8" name="Google Shape;2608;p2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9" name="Google Shape;2609;p2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0" name="Google Shape;2610;p2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1" name="Google Shape;2611;p2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2" name="Google Shape;2612;p2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3" name="Google Shape;2613;p2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4" name="Google Shape;2614;p2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5" name="Google Shape;2615;p2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6" name="Google Shape;2616;p2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7" name="Google Shape;2617;p2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47941" y="3878924"/>
            <a:ext cx="3932716" cy="1806470"/>
            <a:chOff x="-247941" y="3878924"/>
            <a:chExt cx="3932716" cy="1806470"/>
          </a:xfrm>
        </p:grpSpPr>
        <p:grpSp>
          <p:nvGrpSpPr>
            <p:cNvPr id="10" name="Google Shape;10;p2"/>
            <p:cNvGrpSpPr/>
            <p:nvPr/>
          </p:nvGrpSpPr>
          <p:grpSpPr>
            <a:xfrm>
              <a:off x="501506" y="4145578"/>
              <a:ext cx="2653767" cy="794294"/>
              <a:chOff x="501506" y="4145578"/>
              <a:chExt cx="2653767" cy="794294"/>
            </a:xfrm>
          </p:grpSpPr>
          <p:sp>
            <p:nvSpPr>
              <p:cNvPr id="11" name="Google Shape;11;p2"/>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 name="Google Shape;13;p2"/>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 name="Google Shape;14;p2"/>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 name="Google Shape;15;p2"/>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 name="Google Shape;16;p2"/>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 name="Google Shape;17;p2"/>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247941" y="3878924"/>
              <a:ext cx="3932716" cy="1806470"/>
              <a:chOff x="-247941" y="3878924"/>
              <a:chExt cx="3932716" cy="1806470"/>
            </a:xfrm>
          </p:grpSpPr>
          <p:sp>
            <p:nvSpPr>
              <p:cNvPr id="19" name="Google Shape;19;p2"/>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0" name="Google Shape;20;p2"/>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21;p2"/>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22;p2"/>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23;p2"/>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26;p2"/>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27;p2"/>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28;p2"/>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29;p2"/>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30;p2"/>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 name="Google Shape;31;p2"/>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32;p2"/>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33;p2"/>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34;p2"/>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35;p2"/>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36;p2"/>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37;p2"/>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38;p2"/>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39;p2"/>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40;p2"/>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41;p2"/>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42;p2"/>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43;p2"/>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4" name="Google Shape;44;p2"/>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45;p2"/>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46;p2"/>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7" name="Google Shape;47;p2"/>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48;p2"/>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49;p2"/>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0" name="Google Shape;50;p2"/>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51;p2"/>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52;p2"/>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3" name="Google Shape;53;p2"/>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54;p2"/>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 name="Google Shape;55;p2"/>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6" name="Google Shape;56;p2"/>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 name="Google Shape;57;p2"/>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 name="Google Shape;58;p2"/>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9" name="Google Shape;59;p2"/>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 name="Google Shape;60;p2"/>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 name="Google Shape;61;p2"/>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2" name="Google Shape;62;p2"/>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63;p2"/>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4" name="Google Shape;64;p2"/>
          <p:cNvSpPr/>
          <p:nvPr/>
        </p:nvSpPr>
        <p:spPr>
          <a:xfrm>
            <a:off x="-590200" y="-83525"/>
            <a:ext cx="3251913" cy="2655268"/>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5" name="Google Shape;65;p2"/>
          <p:cNvSpPr/>
          <p:nvPr/>
        </p:nvSpPr>
        <p:spPr>
          <a:xfrm rot="10800000" flipH="1">
            <a:off x="4501649" y="2212695"/>
            <a:ext cx="4724168" cy="2930805"/>
          </a:xfrm>
          <a:custGeom>
            <a:avLst/>
            <a:gdLst/>
            <a:ahLst/>
            <a:cxnLst/>
            <a:rect l="l" t="t" r="r" b="b"/>
            <a:pathLst>
              <a:path w="105315" h="106662" extrusionOk="0">
                <a:moveTo>
                  <a:pt x="0" y="1"/>
                </a:moveTo>
                <a:cubicBezTo>
                  <a:pt x="4544" y="10315"/>
                  <a:pt x="19384" y="16775"/>
                  <a:pt x="37644" y="16775"/>
                </a:cubicBezTo>
                <a:cubicBezTo>
                  <a:pt x="44542" y="16775"/>
                  <a:pt x="51929" y="15853"/>
                  <a:pt x="59432" y="13868"/>
                </a:cubicBezTo>
                <a:cubicBezTo>
                  <a:pt x="64767" y="12459"/>
                  <a:pt x="69419" y="11817"/>
                  <a:pt x="73480" y="11817"/>
                </a:cubicBezTo>
                <a:cubicBezTo>
                  <a:pt x="96062" y="11817"/>
                  <a:pt x="100386" y="31669"/>
                  <a:pt x="102356" y="49871"/>
                </a:cubicBezTo>
                <a:cubicBezTo>
                  <a:pt x="104601" y="70738"/>
                  <a:pt x="86164" y="94115"/>
                  <a:pt x="105314" y="106662"/>
                </a:cubicBezTo>
                <a:lnTo>
                  <a:pt x="105314" y="1"/>
                </a:ln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66" name="Google Shape;66;p2"/>
          <p:cNvGrpSpPr/>
          <p:nvPr/>
        </p:nvGrpSpPr>
        <p:grpSpPr>
          <a:xfrm rot="1444871">
            <a:off x="7211014" y="-1362"/>
            <a:ext cx="3251629" cy="1959109"/>
            <a:chOff x="5980336" y="-444524"/>
            <a:chExt cx="3251872" cy="1959256"/>
          </a:xfrm>
        </p:grpSpPr>
        <p:sp>
          <p:nvSpPr>
            <p:cNvPr id="67" name="Google Shape;67;p2"/>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2"/>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 name="Google Shape;69;p2"/>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70" name="Google Shape;70;p2"/>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 name="Google Shape;71;p2"/>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 name="Google Shape;72;p2"/>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 name="Google Shape;73;p2"/>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4" name="Google Shape;74;p2"/>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 name="Google Shape;75;p2"/>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76;p2"/>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77;p2"/>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78;p2"/>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79;p2"/>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80;p2"/>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81;p2"/>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82;p2"/>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83;p2"/>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84;p2"/>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85" name="Google Shape;85;p2"/>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86;p2"/>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 name="Google Shape;87;p2"/>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 name="Google Shape;88;p2"/>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89;p2"/>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90;p2"/>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1" name="Google Shape;91;p2"/>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 name="Google Shape;92;p2"/>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93;p2"/>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94;p2"/>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5" name="Google Shape;95;p2"/>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96;p2"/>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97;p2"/>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98;p2"/>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9" name="Google Shape;99;p2"/>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3" name="Google Shape;103;p2"/>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6" name="Google Shape;106;p2"/>
            <p:cNvGrpSpPr/>
            <p:nvPr/>
          </p:nvGrpSpPr>
          <p:grpSpPr>
            <a:xfrm>
              <a:off x="6603933" y="132308"/>
              <a:ext cx="260159" cy="256599"/>
              <a:chOff x="2398800" y="1826575"/>
              <a:chExt cx="2258325" cy="2227425"/>
            </a:xfrm>
          </p:grpSpPr>
          <p:sp>
            <p:nvSpPr>
              <p:cNvPr id="107" name="Google Shape;107;p2"/>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108;p2"/>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09" name="Google Shape;109;p2"/>
            <p:cNvGrpSpPr/>
            <p:nvPr/>
          </p:nvGrpSpPr>
          <p:grpSpPr>
            <a:xfrm>
              <a:off x="8301500" y="-135163"/>
              <a:ext cx="298325" cy="294243"/>
              <a:chOff x="2398800" y="1826575"/>
              <a:chExt cx="2258325" cy="2227425"/>
            </a:xfrm>
          </p:grpSpPr>
          <p:sp>
            <p:nvSpPr>
              <p:cNvPr id="110" name="Google Shape;110;p2"/>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2"/>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 name="Google Shape;112;p2"/>
            <p:cNvGrpSpPr/>
            <p:nvPr/>
          </p:nvGrpSpPr>
          <p:grpSpPr>
            <a:xfrm>
              <a:off x="8962468" y="798297"/>
              <a:ext cx="240512" cy="236998"/>
              <a:chOff x="2398800" y="1826575"/>
              <a:chExt cx="2258325" cy="2227425"/>
            </a:xfrm>
          </p:grpSpPr>
          <p:sp>
            <p:nvSpPr>
              <p:cNvPr id="113" name="Google Shape;113;p2"/>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114;p2"/>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grpSp>
        <p:nvGrpSpPr>
          <p:cNvPr id="115" name="Google Shape;115;p2"/>
          <p:cNvGrpSpPr/>
          <p:nvPr/>
        </p:nvGrpSpPr>
        <p:grpSpPr>
          <a:xfrm>
            <a:off x="-238742" y="2640841"/>
            <a:ext cx="1334163" cy="1247187"/>
            <a:chOff x="-238742" y="2640841"/>
            <a:chExt cx="1334163" cy="1247187"/>
          </a:xfrm>
        </p:grpSpPr>
        <p:sp>
          <p:nvSpPr>
            <p:cNvPr id="116" name="Google Shape;116;p2"/>
            <p:cNvSpPr/>
            <p:nvPr/>
          </p:nvSpPr>
          <p:spPr>
            <a:xfrm rot="7200076">
              <a:off x="-248691" y="3355397"/>
              <a:ext cx="634936" cy="343594"/>
            </a:xfrm>
            <a:custGeom>
              <a:avLst/>
              <a:gdLst/>
              <a:ahLst/>
              <a:cxnLst/>
              <a:rect l="l" t="t" r="r" b="b"/>
              <a:pathLst>
                <a:path w="20730" h="11218" extrusionOk="0">
                  <a:moveTo>
                    <a:pt x="154" y="0"/>
                  </a:moveTo>
                  <a:cubicBezTo>
                    <a:pt x="45" y="0"/>
                    <a:pt x="0" y="144"/>
                    <a:pt x="122" y="205"/>
                  </a:cubicBezTo>
                  <a:cubicBezTo>
                    <a:pt x="1523" y="772"/>
                    <a:pt x="2924" y="1272"/>
                    <a:pt x="4325" y="1873"/>
                  </a:cubicBezTo>
                  <a:cubicBezTo>
                    <a:pt x="5726" y="2440"/>
                    <a:pt x="7093" y="3107"/>
                    <a:pt x="8461" y="3774"/>
                  </a:cubicBezTo>
                  <a:cubicBezTo>
                    <a:pt x="11163" y="5108"/>
                    <a:pt x="13798" y="6609"/>
                    <a:pt x="16333" y="8277"/>
                  </a:cubicBezTo>
                  <a:cubicBezTo>
                    <a:pt x="17034" y="8778"/>
                    <a:pt x="17734" y="9245"/>
                    <a:pt x="18435" y="9745"/>
                  </a:cubicBezTo>
                  <a:lnTo>
                    <a:pt x="19435" y="10479"/>
                  </a:lnTo>
                  <a:cubicBezTo>
                    <a:pt x="19802" y="10746"/>
                    <a:pt x="20169" y="10979"/>
                    <a:pt x="20536" y="11213"/>
                  </a:cubicBezTo>
                  <a:cubicBezTo>
                    <a:pt x="20547" y="11216"/>
                    <a:pt x="20558" y="11218"/>
                    <a:pt x="20568" y="11218"/>
                  </a:cubicBezTo>
                  <a:cubicBezTo>
                    <a:pt x="20656" y="11218"/>
                    <a:pt x="20729" y="11102"/>
                    <a:pt x="20670" y="11013"/>
                  </a:cubicBezTo>
                  <a:cubicBezTo>
                    <a:pt x="20403" y="10746"/>
                    <a:pt x="20103" y="10512"/>
                    <a:pt x="19802" y="10279"/>
                  </a:cubicBezTo>
                  <a:cubicBezTo>
                    <a:pt x="19502" y="10045"/>
                    <a:pt x="19202" y="9812"/>
                    <a:pt x="18902" y="9612"/>
                  </a:cubicBezTo>
                  <a:cubicBezTo>
                    <a:pt x="18268" y="9145"/>
                    <a:pt x="17668" y="8711"/>
                    <a:pt x="17034" y="8311"/>
                  </a:cubicBezTo>
                  <a:cubicBezTo>
                    <a:pt x="15766" y="7443"/>
                    <a:pt x="14465" y="6643"/>
                    <a:pt x="13164" y="5842"/>
                  </a:cubicBezTo>
                  <a:cubicBezTo>
                    <a:pt x="10529" y="4308"/>
                    <a:pt x="7794" y="2940"/>
                    <a:pt x="5025" y="1773"/>
                  </a:cubicBezTo>
                  <a:cubicBezTo>
                    <a:pt x="4225" y="1439"/>
                    <a:pt x="3457" y="1139"/>
                    <a:pt x="2657" y="839"/>
                  </a:cubicBezTo>
                  <a:cubicBezTo>
                    <a:pt x="1856" y="538"/>
                    <a:pt x="1022" y="205"/>
                    <a:pt x="188" y="5"/>
                  </a:cubicBezTo>
                  <a:cubicBezTo>
                    <a:pt x="176" y="2"/>
                    <a:pt x="165" y="0"/>
                    <a:pt x="154" y="0"/>
                  </a:cubicBezTo>
                  <a:close/>
                </a:path>
              </a:pathLst>
            </a:custGeom>
            <a:solidFill>
              <a:schemeClr val="accent6"/>
            </a:solidFill>
            <a:ln w="381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117" name="Google Shape;117;p2"/>
            <p:cNvGrpSpPr/>
            <p:nvPr/>
          </p:nvGrpSpPr>
          <p:grpSpPr>
            <a:xfrm rot="1648404">
              <a:off x="78083" y="2791731"/>
              <a:ext cx="866136" cy="867226"/>
              <a:chOff x="258777" y="1870701"/>
              <a:chExt cx="1096544" cy="1097924"/>
            </a:xfrm>
          </p:grpSpPr>
          <p:grpSp>
            <p:nvGrpSpPr>
              <p:cNvPr id="118" name="Google Shape;118;p2"/>
              <p:cNvGrpSpPr/>
              <p:nvPr/>
            </p:nvGrpSpPr>
            <p:grpSpPr>
              <a:xfrm>
                <a:off x="258777" y="1870701"/>
                <a:ext cx="1096544" cy="1097924"/>
                <a:chOff x="258777" y="1870701"/>
                <a:chExt cx="1096544" cy="1097924"/>
              </a:xfrm>
            </p:grpSpPr>
            <p:sp>
              <p:nvSpPr>
                <p:cNvPr id="119" name="Google Shape;119;p2"/>
                <p:cNvSpPr/>
                <p:nvPr/>
              </p:nvSpPr>
              <p:spPr>
                <a:xfrm rot="2794783">
                  <a:off x="410123" y="2040433"/>
                  <a:ext cx="793853" cy="75846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20" name="Google Shape;120;p2"/>
                <p:cNvSpPr/>
                <p:nvPr/>
              </p:nvSpPr>
              <p:spPr>
                <a:xfrm rot="2794783">
                  <a:off x="496774" y="2098560"/>
                  <a:ext cx="714310" cy="553489"/>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121" name="Google Shape;121;p2"/>
              <p:cNvSpPr/>
              <p:nvPr/>
            </p:nvSpPr>
            <p:spPr>
              <a:xfrm rot="2794783">
                <a:off x="493864" y="2369165"/>
                <a:ext cx="537927" cy="407753"/>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
        <p:nvSpPr>
          <p:cNvPr id="122" name="Google Shape;122;p2"/>
          <p:cNvSpPr txBox="1">
            <a:spLocks noGrp="1"/>
          </p:cNvSpPr>
          <p:nvPr>
            <p:ph type="ctrTitle"/>
          </p:nvPr>
        </p:nvSpPr>
        <p:spPr>
          <a:xfrm>
            <a:off x="974190" y="1359900"/>
            <a:ext cx="3728700" cy="19380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700" b="1">
                <a:solidFill>
                  <a:srgbClr val="E79D50"/>
                </a:solidFill>
                <a:latin typeface="Cardo" panose="020B0604020202020204"/>
                <a:ea typeface="Cardo" panose="020B0604020202020204"/>
                <a:cs typeface="Cardo" panose="020B0604020202020204"/>
                <a:sym typeface="Cardo" panose="020B0604020202020204"/>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3" name="Google Shape;123;p2"/>
          <p:cNvSpPr txBox="1">
            <a:spLocks noGrp="1"/>
          </p:cNvSpPr>
          <p:nvPr>
            <p:ph type="subTitle" idx="1"/>
          </p:nvPr>
        </p:nvSpPr>
        <p:spPr>
          <a:xfrm>
            <a:off x="1133427" y="3374100"/>
            <a:ext cx="34101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500">
                <a:latin typeface="Assistant"/>
                <a:ea typeface="Assistant"/>
                <a:cs typeface="Assistant"/>
                <a:sym typeface="Assistan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grpSp>
        <p:nvGrpSpPr>
          <p:cNvPr id="138" name="Google Shape;138;p3"/>
          <p:cNvGrpSpPr/>
          <p:nvPr/>
        </p:nvGrpSpPr>
        <p:grpSpPr>
          <a:xfrm>
            <a:off x="-91440" y="-34204"/>
            <a:ext cx="9326880" cy="5211909"/>
            <a:chOff x="0" y="0"/>
            <a:chExt cx="9144000" cy="5143500"/>
          </a:xfrm>
        </p:grpSpPr>
        <p:grpSp>
          <p:nvGrpSpPr>
            <p:cNvPr id="139" name="Google Shape;139;p3"/>
            <p:cNvGrpSpPr/>
            <p:nvPr/>
          </p:nvGrpSpPr>
          <p:grpSpPr>
            <a:xfrm>
              <a:off x="202089" y="0"/>
              <a:ext cx="8739822" cy="5143500"/>
              <a:chOff x="200927" y="-1250"/>
              <a:chExt cx="8739822" cy="5143500"/>
            </a:xfrm>
          </p:grpSpPr>
          <p:cxnSp>
            <p:nvCxnSpPr>
              <p:cNvPr id="140" name="Google Shape;140;p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1" name="Google Shape;161;p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4" name="Google Shape;184;p3"/>
            <p:cNvGrpSpPr/>
            <p:nvPr/>
          </p:nvGrpSpPr>
          <p:grpSpPr>
            <a:xfrm>
              <a:off x="0" y="233038"/>
              <a:ext cx="9144000" cy="4677425"/>
              <a:chOff x="0" y="230950"/>
              <a:chExt cx="9144000" cy="4677425"/>
            </a:xfrm>
          </p:grpSpPr>
          <p:cxnSp>
            <p:nvCxnSpPr>
              <p:cNvPr id="185" name="Google Shape;185;p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 name="Google Shape;206;p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3038275" y="2302625"/>
            <a:ext cx="4601100" cy="14361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8" name="Google Shape;208;p3"/>
          <p:cNvSpPr txBox="1">
            <a:spLocks noGrp="1"/>
          </p:cNvSpPr>
          <p:nvPr>
            <p:ph type="title" idx="2" hasCustomPrompt="1"/>
          </p:nvPr>
        </p:nvSpPr>
        <p:spPr>
          <a:xfrm>
            <a:off x="6603326" y="880007"/>
            <a:ext cx="914400" cy="914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 name="Google Shape;209;p3"/>
          <p:cNvSpPr txBox="1">
            <a:spLocks noGrp="1"/>
          </p:cNvSpPr>
          <p:nvPr>
            <p:ph type="subTitle" idx="1"/>
          </p:nvPr>
        </p:nvSpPr>
        <p:spPr>
          <a:xfrm>
            <a:off x="3067375" y="3820475"/>
            <a:ext cx="4572000" cy="4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0" name="Google Shape;210;p3"/>
          <p:cNvGrpSpPr/>
          <p:nvPr/>
        </p:nvGrpSpPr>
        <p:grpSpPr>
          <a:xfrm>
            <a:off x="7447388" y="59252"/>
            <a:ext cx="1474771" cy="700708"/>
            <a:chOff x="7447388" y="59252"/>
            <a:chExt cx="1474771" cy="700708"/>
          </a:xfrm>
        </p:grpSpPr>
        <p:grpSp>
          <p:nvGrpSpPr>
            <p:cNvPr id="211" name="Google Shape;211;p3"/>
            <p:cNvGrpSpPr/>
            <p:nvPr/>
          </p:nvGrpSpPr>
          <p:grpSpPr>
            <a:xfrm>
              <a:off x="8409424" y="497882"/>
              <a:ext cx="184649" cy="262078"/>
              <a:chOff x="7619190" y="700187"/>
              <a:chExt cx="184649" cy="262078"/>
            </a:xfrm>
          </p:grpSpPr>
          <p:sp>
            <p:nvSpPr>
              <p:cNvPr id="212" name="Google Shape;212;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
            <p:cNvGrpSpPr/>
            <p:nvPr/>
          </p:nvGrpSpPr>
          <p:grpSpPr>
            <a:xfrm>
              <a:off x="7590424" y="201484"/>
              <a:ext cx="205871" cy="226202"/>
              <a:chOff x="7065678" y="829299"/>
              <a:chExt cx="205871" cy="226202"/>
            </a:xfrm>
          </p:grpSpPr>
          <p:sp>
            <p:nvSpPr>
              <p:cNvPr id="221" name="Google Shape;221;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
            <p:cNvGrpSpPr/>
            <p:nvPr/>
          </p:nvGrpSpPr>
          <p:grpSpPr>
            <a:xfrm rot="5400000">
              <a:off x="7929452" y="-422811"/>
              <a:ext cx="510644" cy="1474771"/>
              <a:chOff x="6276759" y="1364852"/>
              <a:chExt cx="510644" cy="1474771"/>
            </a:xfrm>
          </p:grpSpPr>
          <p:sp>
            <p:nvSpPr>
              <p:cNvPr id="228" name="Google Shape;228;p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 name="Google Shape;232;p3"/>
          <p:cNvGrpSpPr/>
          <p:nvPr/>
        </p:nvGrpSpPr>
        <p:grpSpPr>
          <a:xfrm>
            <a:off x="-128054" y="4198221"/>
            <a:ext cx="1148505" cy="808662"/>
            <a:chOff x="-128054" y="4198221"/>
            <a:chExt cx="1148505" cy="808662"/>
          </a:xfrm>
        </p:grpSpPr>
        <p:grpSp>
          <p:nvGrpSpPr>
            <p:cNvPr id="233" name="Google Shape;233;p3"/>
            <p:cNvGrpSpPr/>
            <p:nvPr/>
          </p:nvGrpSpPr>
          <p:grpSpPr>
            <a:xfrm>
              <a:off x="65882" y="4314892"/>
              <a:ext cx="727385" cy="481963"/>
              <a:chOff x="65882" y="4314892"/>
              <a:chExt cx="727385" cy="481963"/>
            </a:xfrm>
          </p:grpSpPr>
          <p:sp>
            <p:nvSpPr>
              <p:cNvPr id="234" name="Google Shape;234;p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3"/>
              <p:cNvGrpSpPr/>
              <p:nvPr/>
            </p:nvGrpSpPr>
            <p:grpSpPr>
              <a:xfrm rot="975942">
                <a:off x="98891" y="4335507"/>
                <a:ext cx="184655" cy="262086"/>
                <a:chOff x="7619190" y="700187"/>
                <a:chExt cx="184649" cy="262078"/>
              </a:xfrm>
            </p:grpSpPr>
            <p:sp>
              <p:nvSpPr>
                <p:cNvPr id="236" name="Google Shape;236;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44;p3"/>
            <p:cNvGrpSpPr/>
            <p:nvPr/>
          </p:nvGrpSpPr>
          <p:grpSpPr>
            <a:xfrm>
              <a:off x="-128054" y="4198221"/>
              <a:ext cx="1148505" cy="808662"/>
              <a:chOff x="-204254" y="4198221"/>
              <a:chExt cx="1148505" cy="808662"/>
            </a:xfrm>
          </p:grpSpPr>
          <p:grpSp>
            <p:nvGrpSpPr>
              <p:cNvPr id="245" name="Google Shape;245;p3"/>
              <p:cNvGrpSpPr/>
              <p:nvPr/>
            </p:nvGrpSpPr>
            <p:grpSpPr>
              <a:xfrm rot="3803483" flipH="1">
                <a:off x="580713" y="4264960"/>
                <a:ext cx="278594" cy="209395"/>
                <a:chOff x="1539427" y="3527825"/>
                <a:chExt cx="278590" cy="209392"/>
              </a:xfrm>
            </p:grpSpPr>
            <p:sp>
              <p:nvSpPr>
                <p:cNvPr id="246" name="Google Shape;246;p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4"/>
        <p:cNvGrpSpPr/>
        <p:nvPr/>
      </p:nvGrpSpPr>
      <p:grpSpPr>
        <a:xfrm>
          <a:off x="0" y="0"/>
          <a:ext cx="0" cy="0"/>
          <a:chOff x="0" y="0"/>
          <a:chExt cx="0" cy="0"/>
        </a:xfrm>
      </p:grpSpPr>
      <p:sp>
        <p:nvSpPr>
          <p:cNvPr id="125" name="Google Shape;125;p3"/>
          <p:cNvSpPr/>
          <p:nvPr/>
        </p:nvSpPr>
        <p:spPr>
          <a:xfrm rot="10800000" flipH="1">
            <a:off x="-483475" y="3272407"/>
            <a:ext cx="2800107" cy="1968193"/>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26" name="Google Shape;126;p3"/>
          <p:cNvSpPr/>
          <p:nvPr/>
        </p:nvSpPr>
        <p:spPr>
          <a:xfrm rot="189267">
            <a:off x="6366544" y="-142088"/>
            <a:ext cx="2988378" cy="607567"/>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27" name="Google Shape;127;p3"/>
          <p:cNvSpPr/>
          <p:nvPr/>
        </p:nvSpPr>
        <p:spPr>
          <a:xfrm flipH="1">
            <a:off x="6659117" y="3976760"/>
            <a:ext cx="2514319" cy="1266754"/>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28" name="Google Shape;128;p3"/>
          <p:cNvSpPr txBox="1">
            <a:spLocks noGrp="1"/>
          </p:cNvSpPr>
          <p:nvPr>
            <p:ph type="title"/>
          </p:nvPr>
        </p:nvSpPr>
        <p:spPr>
          <a:xfrm>
            <a:off x="715100" y="2341475"/>
            <a:ext cx="3852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9" name="Google Shape;129;p3"/>
          <p:cNvSpPr txBox="1">
            <a:spLocks noGrp="1"/>
          </p:cNvSpPr>
          <p:nvPr>
            <p:ph type="title" idx="2" hasCustomPrompt="1"/>
          </p:nvPr>
        </p:nvSpPr>
        <p:spPr>
          <a:xfrm>
            <a:off x="2105750" y="1385800"/>
            <a:ext cx="1070700" cy="77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 name="Google Shape;130;p3"/>
          <p:cNvSpPr txBox="1">
            <a:spLocks noGrp="1"/>
          </p:cNvSpPr>
          <p:nvPr>
            <p:ph type="subTitle" idx="1"/>
          </p:nvPr>
        </p:nvSpPr>
        <p:spPr>
          <a:xfrm>
            <a:off x="831950" y="3183275"/>
            <a:ext cx="3618300" cy="35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1"/>
        <p:cNvGrpSpPr/>
        <p:nvPr/>
      </p:nvGrpSpPr>
      <p:grpSpPr>
        <a:xfrm>
          <a:off x="0" y="0"/>
          <a:ext cx="0" cy="0"/>
          <a:chOff x="0" y="0"/>
          <a:chExt cx="0" cy="0"/>
        </a:xfrm>
      </p:grpSpPr>
      <p:sp>
        <p:nvSpPr>
          <p:cNvPr id="132" name="Google Shape;132;p4"/>
          <p:cNvSpPr/>
          <p:nvPr/>
        </p:nvSpPr>
        <p:spPr>
          <a:xfrm rot="10800000">
            <a:off x="6700565" y="-48354"/>
            <a:ext cx="2452861" cy="1266754"/>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33" name="Google Shape;133;p4"/>
          <p:cNvSpPr/>
          <p:nvPr/>
        </p:nvSpPr>
        <p:spPr>
          <a:xfrm rot="9000002">
            <a:off x="-197005" y="100741"/>
            <a:ext cx="1505276" cy="565857"/>
          </a:xfrm>
          <a:custGeom>
            <a:avLst/>
            <a:gdLst/>
            <a:ahLst/>
            <a:cxnLst/>
            <a:rect l="l" t="t" r="r" b="b"/>
            <a:pathLst>
              <a:path w="11875" h="4464" fill="none" extrusionOk="0">
                <a:moveTo>
                  <a:pt x="0" y="1827"/>
                </a:moveTo>
                <a:cubicBezTo>
                  <a:pt x="392" y="2454"/>
                  <a:pt x="966" y="2923"/>
                  <a:pt x="1644" y="3210"/>
                </a:cubicBezTo>
                <a:cubicBezTo>
                  <a:pt x="2767" y="3524"/>
                  <a:pt x="2740" y="1514"/>
                  <a:pt x="2036" y="2114"/>
                </a:cubicBezTo>
                <a:cubicBezTo>
                  <a:pt x="1331" y="2689"/>
                  <a:pt x="1853" y="4098"/>
                  <a:pt x="2714" y="4202"/>
                </a:cubicBezTo>
                <a:cubicBezTo>
                  <a:pt x="3628" y="4280"/>
                  <a:pt x="4202" y="3367"/>
                  <a:pt x="4385" y="2610"/>
                </a:cubicBezTo>
                <a:cubicBezTo>
                  <a:pt x="4489" y="2219"/>
                  <a:pt x="4515" y="1853"/>
                  <a:pt x="4411" y="1462"/>
                </a:cubicBezTo>
                <a:cubicBezTo>
                  <a:pt x="4306" y="1097"/>
                  <a:pt x="4097" y="1018"/>
                  <a:pt x="3863" y="1305"/>
                </a:cubicBezTo>
                <a:cubicBezTo>
                  <a:pt x="3654" y="1619"/>
                  <a:pt x="3602" y="2010"/>
                  <a:pt x="3680" y="2375"/>
                </a:cubicBezTo>
                <a:cubicBezTo>
                  <a:pt x="3784" y="3184"/>
                  <a:pt x="4150" y="3915"/>
                  <a:pt x="4959" y="4176"/>
                </a:cubicBezTo>
                <a:cubicBezTo>
                  <a:pt x="5428" y="4333"/>
                  <a:pt x="5976" y="4176"/>
                  <a:pt x="6290" y="3758"/>
                </a:cubicBezTo>
                <a:cubicBezTo>
                  <a:pt x="6472" y="3498"/>
                  <a:pt x="6472" y="2610"/>
                  <a:pt x="6133" y="2480"/>
                </a:cubicBezTo>
                <a:cubicBezTo>
                  <a:pt x="5637" y="2297"/>
                  <a:pt x="5689" y="3002"/>
                  <a:pt x="5741" y="3289"/>
                </a:cubicBezTo>
                <a:cubicBezTo>
                  <a:pt x="5794" y="3889"/>
                  <a:pt x="6263" y="4359"/>
                  <a:pt x="6864" y="4437"/>
                </a:cubicBezTo>
                <a:cubicBezTo>
                  <a:pt x="7438" y="4463"/>
                  <a:pt x="7855" y="4019"/>
                  <a:pt x="8038" y="3498"/>
                </a:cubicBezTo>
                <a:cubicBezTo>
                  <a:pt x="8194" y="3106"/>
                  <a:pt x="8325" y="2375"/>
                  <a:pt x="7855" y="2114"/>
                </a:cubicBezTo>
                <a:cubicBezTo>
                  <a:pt x="7255" y="1827"/>
                  <a:pt x="7072" y="2923"/>
                  <a:pt x="7203" y="3263"/>
                </a:cubicBezTo>
                <a:cubicBezTo>
                  <a:pt x="7516" y="4202"/>
                  <a:pt x="8977" y="4254"/>
                  <a:pt x="9682" y="3811"/>
                </a:cubicBezTo>
                <a:cubicBezTo>
                  <a:pt x="10543" y="3289"/>
                  <a:pt x="11117" y="1906"/>
                  <a:pt x="10648" y="966"/>
                </a:cubicBezTo>
                <a:cubicBezTo>
                  <a:pt x="10387" y="392"/>
                  <a:pt x="9291" y="1"/>
                  <a:pt x="9056" y="862"/>
                </a:cubicBezTo>
                <a:cubicBezTo>
                  <a:pt x="9003" y="1279"/>
                  <a:pt x="9108" y="1723"/>
                  <a:pt x="9343" y="2088"/>
                </a:cubicBezTo>
                <a:cubicBezTo>
                  <a:pt x="9656" y="2715"/>
                  <a:pt x="10413" y="3602"/>
                  <a:pt x="11222" y="3367"/>
                </a:cubicBezTo>
                <a:cubicBezTo>
                  <a:pt x="11770" y="3210"/>
                  <a:pt x="11874" y="2506"/>
                  <a:pt x="11874" y="2036"/>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34" name="Google Shape;134;p4"/>
          <p:cNvGrpSpPr/>
          <p:nvPr/>
        </p:nvGrpSpPr>
        <p:grpSpPr>
          <a:xfrm>
            <a:off x="974643" y="-130504"/>
            <a:ext cx="458326" cy="452095"/>
            <a:chOff x="2245510" y="1675368"/>
            <a:chExt cx="2564780" cy="2529909"/>
          </a:xfrm>
        </p:grpSpPr>
        <p:sp>
          <p:nvSpPr>
            <p:cNvPr id="135" name="Google Shape;135;p4"/>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381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36" name="Google Shape;136;p4"/>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37" name="Google Shape;137;p4"/>
          <p:cNvGrpSpPr/>
          <p:nvPr/>
        </p:nvGrpSpPr>
        <p:grpSpPr>
          <a:xfrm rot="2982020">
            <a:off x="135333" y="4503369"/>
            <a:ext cx="613154" cy="585817"/>
            <a:chOff x="-1928550" y="2618100"/>
            <a:chExt cx="915675" cy="874850"/>
          </a:xfrm>
        </p:grpSpPr>
        <p:sp>
          <p:nvSpPr>
            <p:cNvPr id="138" name="Google Shape;138;p4"/>
            <p:cNvSpPr/>
            <p:nvPr/>
          </p:nvSpPr>
          <p:spPr>
            <a:xfrm>
              <a:off x="-1928550" y="2618100"/>
              <a:ext cx="915675" cy="87485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39" name="Google Shape;139;p4"/>
            <p:cNvSpPr/>
            <p:nvPr/>
          </p:nvSpPr>
          <p:spPr>
            <a:xfrm>
              <a:off x="-1882675" y="2661875"/>
              <a:ext cx="823925" cy="638425"/>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0" name="Google Shape;140;p4"/>
            <p:cNvSpPr/>
            <p:nvPr/>
          </p:nvSpPr>
          <p:spPr>
            <a:xfrm>
              <a:off x="-1687550" y="2979050"/>
              <a:ext cx="620475" cy="470325"/>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41" name="Google Shape;141;p4"/>
          <p:cNvGrpSpPr/>
          <p:nvPr/>
        </p:nvGrpSpPr>
        <p:grpSpPr>
          <a:xfrm rot="-2471267">
            <a:off x="8462494" y="4577547"/>
            <a:ext cx="445162" cy="437466"/>
            <a:chOff x="3144525" y="406375"/>
            <a:chExt cx="766611" cy="753358"/>
          </a:xfrm>
        </p:grpSpPr>
        <p:sp>
          <p:nvSpPr>
            <p:cNvPr id="142" name="Google Shape;142;p4"/>
            <p:cNvSpPr/>
            <p:nvPr/>
          </p:nvSpPr>
          <p:spPr>
            <a:xfrm>
              <a:off x="3144525" y="406375"/>
              <a:ext cx="732785" cy="753358"/>
            </a:xfrm>
            <a:custGeom>
              <a:avLst/>
              <a:gdLst/>
              <a:ahLst/>
              <a:cxnLst/>
              <a:rect l="l" t="t" r="r" b="b"/>
              <a:pathLst>
                <a:path w="40463" h="41599" extrusionOk="0">
                  <a:moveTo>
                    <a:pt x="23884" y="0"/>
                  </a:moveTo>
                  <a:cubicBezTo>
                    <a:pt x="19481" y="0"/>
                    <a:pt x="14877" y="1735"/>
                    <a:pt x="10908" y="4837"/>
                  </a:cubicBezTo>
                  <a:cubicBezTo>
                    <a:pt x="9040" y="6305"/>
                    <a:pt x="7405" y="8006"/>
                    <a:pt x="6071" y="9941"/>
                  </a:cubicBezTo>
                  <a:lnTo>
                    <a:pt x="6004" y="9907"/>
                  </a:lnTo>
                  <a:cubicBezTo>
                    <a:pt x="5671" y="9774"/>
                    <a:pt x="5304" y="9740"/>
                    <a:pt x="4937" y="9740"/>
                  </a:cubicBezTo>
                  <a:cubicBezTo>
                    <a:pt x="3703" y="9774"/>
                    <a:pt x="2535" y="10374"/>
                    <a:pt x="1801" y="11408"/>
                  </a:cubicBezTo>
                  <a:cubicBezTo>
                    <a:pt x="967" y="12509"/>
                    <a:pt x="701" y="13843"/>
                    <a:pt x="534" y="15011"/>
                  </a:cubicBezTo>
                  <a:cubicBezTo>
                    <a:pt x="0" y="19180"/>
                    <a:pt x="801" y="24484"/>
                    <a:pt x="2702" y="29154"/>
                  </a:cubicBezTo>
                  <a:cubicBezTo>
                    <a:pt x="4837" y="34391"/>
                    <a:pt x="8106" y="38361"/>
                    <a:pt x="11909" y="40296"/>
                  </a:cubicBezTo>
                  <a:cubicBezTo>
                    <a:pt x="13678" y="41164"/>
                    <a:pt x="15633" y="41598"/>
                    <a:pt x="17625" y="41598"/>
                  </a:cubicBezTo>
                  <a:cubicBezTo>
                    <a:pt x="17698" y="41598"/>
                    <a:pt x="17772" y="41598"/>
                    <a:pt x="17846" y="41596"/>
                  </a:cubicBezTo>
                  <a:cubicBezTo>
                    <a:pt x="21849" y="41596"/>
                    <a:pt x="26285" y="40095"/>
                    <a:pt x="30222" y="37994"/>
                  </a:cubicBezTo>
                  <a:cubicBezTo>
                    <a:pt x="30689" y="37794"/>
                    <a:pt x="31156" y="37560"/>
                    <a:pt x="31623" y="37293"/>
                  </a:cubicBezTo>
                  <a:cubicBezTo>
                    <a:pt x="32390" y="36860"/>
                    <a:pt x="33157" y="36359"/>
                    <a:pt x="33824" y="35792"/>
                  </a:cubicBezTo>
                  <a:cubicBezTo>
                    <a:pt x="35259" y="34792"/>
                    <a:pt x="36593" y="33724"/>
                    <a:pt x="37860" y="32523"/>
                  </a:cubicBezTo>
                  <a:cubicBezTo>
                    <a:pt x="38494" y="31890"/>
                    <a:pt x="40462" y="29988"/>
                    <a:pt x="39929" y="27653"/>
                  </a:cubicBezTo>
                  <a:cubicBezTo>
                    <a:pt x="39828" y="27253"/>
                    <a:pt x="39662" y="26886"/>
                    <a:pt x="39428" y="26552"/>
                  </a:cubicBezTo>
                  <a:cubicBezTo>
                    <a:pt x="40162" y="23850"/>
                    <a:pt x="40462" y="21082"/>
                    <a:pt x="40262" y="18280"/>
                  </a:cubicBezTo>
                  <a:cubicBezTo>
                    <a:pt x="39795" y="10141"/>
                    <a:pt x="35759" y="3569"/>
                    <a:pt x="29788" y="1134"/>
                  </a:cubicBezTo>
                  <a:cubicBezTo>
                    <a:pt x="27920" y="367"/>
                    <a:pt x="25885" y="0"/>
                    <a:pt x="23884" y="0"/>
                  </a:cubicBezTo>
                  <a:close/>
                </a:path>
              </a:pathLst>
            </a:custGeom>
            <a:solidFill>
              <a:srgbClr val="FFFFFF"/>
            </a:solidFill>
            <a:ln w="38100" cap="flat" cmpd="sng">
              <a:solidFill>
                <a:srgbClr val="FFFFFF"/>
              </a:solidFill>
              <a:prstDash val="solid"/>
              <a:miter lim="33357"/>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43" name="Google Shape;143;p4"/>
            <p:cNvSpPr/>
            <p:nvPr/>
          </p:nvSpPr>
          <p:spPr>
            <a:xfrm>
              <a:off x="3213376" y="429174"/>
              <a:ext cx="697760" cy="665633"/>
            </a:xfrm>
            <a:custGeom>
              <a:avLst/>
              <a:gdLst/>
              <a:ahLst/>
              <a:cxnLst/>
              <a:rect l="l" t="t" r="r" b="b"/>
              <a:pathLst>
                <a:path w="38529" h="36755" extrusionOk="0">
                  <a:moveTo>
                    <a:pt x="20055" y="1"/>
                  </a:moveTo>
                  <a:cubicBezTo>
                    <a:pt x="15683" y="1"/>
                    <a:pt x="11330" y="1850"/>
                    <a:pt x="7873" y="4579"/>
                  </a:cubicBezTo>
                  <a:cubicBezTo>
                    <a:pt x="2202" y="9082"/>
                    <a:pt x="1" y="14452"/>
                    <a:pt x="368" y="19489"/>
                  </a:cubicBezTo>
                  <a:cubicBezTo>
                    <a:pt x="1001" y="28780"/>
                    <a:pt x="10740" y="36755"/>
                    <a:pt x="20066" y="36755"/>
                  </a:cubicBezTo>
                  <a:cubicBezTo>
                    <a:pt x="22527" y="36755"/>
                    <a:pt x="24959" y="36200"/>
                    <a:pt x="27187" y="34967"/>
                  </a:cubicBezTo>
                  <a:cubicBezTo>
                    <a:pt x="38528" y="28696"/>
                    <a:pt x="37828" y="6046"/>
                    <a:pt x="25486" y="1043"/>
                  </a:cubicBezTo>
                  <a:cubicBezTo>
                    <a:pt x="23715" y="325"/>
                    <a:pt x="21883" y="1"/>
                    <a:pt x="2005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4" name="Google Shape;144;p4"/>
            <p:cNvSpPr/>
            <p:nvPr/>
          </p:nvSpPr>
          <p:spPr>
            <a:xfrm>
              <a:off x="3158415" y="605395"/>
              <a:ext cx="692907" cy="531782"/>
            </a:xfrm>
            <a:custGeom>
              <a:avLst/>
              <a:gdLst/>
              <a:ahLst/>
              <a:cxnLst/>
              <a:rect l="l" t="t" r="r" b="b"/>
              <a:pathLst>
                <a:path w="38261" h="29364" extrusionOk="0">
                  <a:moveTo>
                    <a:pt x="4150" y="1"/>
                  </a:moveTo>
                  <a:cubicBezTo>
                    <a:pt x="3329" y="1"/>
                    <a:pt x="2523" y="475"/>
                    <a:pt x="2002" y="1152"/>
                  </a:cubicBezTo>
                  <a:cubicBezTo>
                    <a:pt x="1435" y="2053"/>
                    <a:pt x="1101" y="3087"/>
                    <a:pt x="1001" y="4188"/>
                  </a:cubicBezTo>
                  <a:cubicBezTo>
                    <a:pt x="0" y="12093"/>
                    <a:pt x="4003" y="24269"/>
                    <a:pt x="11709" y="28171"/>
                  </a:cubicBezTo>
                  <a:cubicBezTo>
                    <a:pt x="13352" y="29004"/>
                    <a:pt x="15185" y="29363"/>
                    <a:pt x="17103" y="29363"/>
                  </a:cubicBezTo>
                  <a:cubicBezTo>
                    <a:pt x="24023" y="29363"/>
                    <a:pt x="32047" y="24681"/>
                    <a:pt x="36226" y="20633"/>
                  </a:cubicBezTo>
                  <a:cubicBezTo>
                    <a:pt x="37227" y="19665"/>
                    <a:pt x="38261" y="18331"/>
                    <a:pt x="37927" y="16963"/>
                  </a:cubicBezTo>
                  <a:cubicBezTo>
                    <a:pt x="37558" y="15408"/>
                    <a:pt x="35835" y="14853"/>
                    <a:pt x="34141" y="14853"/>
                  </a:cubicBezTo>
                  <a:cubicBezTo>
                    <a:pt x="33691" y="14853"/>
                    <a:pt x="33244" y="14892"/>
                    <a:pt x="32824" y="14962"/>
                  </a:cubicBezTo>
                  <a:cubicBezTo>
                    <a:pt x="27353" y="15796"/>
                    <a:pt x="22283" y="18431"/>
                    <a:pt x="18413" y="22434"/>
                  </a:cubicBezTo>
                  <a:cubicBezTo>
                    <a:pt x="17646" y="20266"/>
                    <a:pt x="18914" y="17997"/>
                    <a:pt x="19681" y="15863"/>
                  </a:cubicBezTo>
                  <a:cubicBezTo>
                    <a:pt x="20448" y="13694"/>
                    <a:pt x="20381" y="10659"/>
                    <a:pt x="18213" y="9858"/>
                  </a:cubicBezTo>
                  <a:cubicBezTo>
                    <a:pt x="17910" y="9751"/>
                    <a:pt x="17598" y="9704"/>
                    <a:pt x="17283" y="9704"/>
                  </a:cubicBezTo>
                  <a:cubicBezTo>
                    <a:pt x="16419" y="9704"/>
                    <a:pt x="15535" y="10061"/>
                    <a:pt x="14777" y="10525"/>
                  </a:cubicBezTo>
                  <a:cubicBezTo>
                    <a:pt x="12242" y="12227"/>
                    <a:pt x="10775" y="15129"/>
                    <a:pt x="10908" y="18164"/>
                  </a:cubicBezTo>
                  <a:lnTo>
                    <a:pt x="6805" y="3087"/>
                  </a:lnTo>
                  <a:cubicBezTo>
                    <a:pt x="6505" y="1886"/>
                    <a:pt x="6005" y="518"/>
                    <a:pt x="4837" y="118"/>
                  </a:cubicBezTo>
                  <a:cubicBezTo>
                    <a:pt x="4611" y="38"/>
                    <a:pt x="4380" y="1"/>
                    <a:pt x="4150"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45" name="Google Shape;145;p4"/>
          <p:cNvSpPr txBox="1">
            <a:spLocks noGrp="1"/>
          </p:cNvSpPr>
          <p:nvPr>
            <p:ph type="title"/>
          </p:nvPr>
        </p:nvSpPr>
        <p:spPr>
          <a:xfrm>
            <a:off x="720000" y="535000"/>
            <a:ext cx="7704000" cy="4521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6" name="Google Shape;146;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ctr"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7"/>
        <p:cNvGrpSpPr/>
        <p:nvPr/>
      </p:nvGrpSpPr>
      <p:grpSpPr>
        <a:xfrm>
          <a:off x="0" y="0"/>
          <a:ext cx="0" cy="0"/>
          <a:chOff x="0" y="0"/>
          <a:chExt cx="0" cy="0"/>
        </a:xfrm>
      </p:grpSpPr>
      <p:sp>
        <p:nvSpPr>
          <p:cNvPr id="148" name="Google Shape;148;p5"/>
          <p:cNvSpPr txBox="1">
            <a:spLocks noGrp="1"/>
          </p:cNvSpPr>
          <p:nvPr>
            <p:ph type="subTitle" idx="1"/>
          </p:nvPr>
        </p:nvSpPr>
        <p:spPr>
          <a:xfrm>
            <a:off x="715000" y="3268988"/>
            <a:ext cx="2664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5"/>
          <p:cNvSpPr txBox="1">
            <a:spLocks noGrp="1"/>
          </p:cNvSpPr>
          <p:nvPr>
            <p:ph type="subTitle" idx="2"/>
          </p:nvPr>
        </p:nvSpPr>
        <p:spPr>
          <a:xfrm>
            <a:off x="5765000" y="3269000"/>
            <a:ext cx="2664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5"/>
          <p:cNvSpPr txBox="1">
            <a:spLocks noGrp="1"/>
          </p:cNvSpPr>
          <p:nvPr>
            <p:ph type="title"/>
          </p:nvPr>
        </p:nvSpPr>
        <p:spPr>
          <a:xfrm>
            <a:off x="941800" y="2697525"/>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5"/>
          <p:cNvSpPr txBox="1">
            <a:spLocks noGrp="1"/>
          </p:cNvSpPr>
          <p:nvPr>
            <p:ph type="title" idx="3"/>
          </p:nvPr>
        </p:nvSpPr>
        <p:spPr>
          <a:xfrm>
            <a:off x="5991800" y="2697538"/>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2" name="Google Shape;152;p5"/>
          <p:cNvSpPr txBox="1">
            <a:spLocks noGrp="1"/>
          </p:cNvSpPr>
          <p:nvPr>
            <p:ph type="title" idx="4"/>
          </p:nvPr>
        </p:nvSpPr>
        <p:spPr>
          <a:xfrm>
            <a:off x="2109600" y="535000"/>
            <a:ext cx="49248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3" name="Google Shape;153;p5"/>
          <p:cNvSpPr/>
          <p:nvPr/>
        </p:nvSpPr>
        <p:spPr>
          <a:xfrm rot="226" flipH="1">
            <a:off x="5833597" y="3648246"/>
            <a:ext cx="3326836" cy="1527962"/>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154" name="Google Shape;154;p5"/>
          <p:cNvGrpSpPr/>
          <p:nvPr/>
        </p:nvGrpSpPr>
        <p:grpSpPr>
          <a:xfrm rot="-587869" flipH="1">
            <a:off x="-253951" y="-359881"/>
            <a:ext cx="3204634" cy="1930795"/>
            <a:chOff x="5980336" y="-444524"/>
            <a:chExt cx="3251872" cy="1959256"/>
          </a:xfrm>
        </p:grpSpPr>
        <p:sp>
          <p:nvSpPr>
            <p:cNvPr id="155" name="Google Shape;155;p5"/>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6" name="Google Shape;156;p5"/>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 name="Google Shape;157;p5"/>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158" name="Google Shape;158;p5"/>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9" name="Google Shape;159;p5"/>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0" name="Google Shape;160;p5"/>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1" name="Google Shape;161;p5"/>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2" name="Google Shape;162;p5"/>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3" name="Google Shape;163;p5"/>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4" name="Google Shape;164;p5"/>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 name="Google Shape;165;p5"/>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 name="Google Shape;166;p5"/>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 name="Google Shape;167;p5"/>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 name="Google Shape;168;p5"/>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 name="Google Shape;169;p5"/>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 name="Google Shape;170;p5"/>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1" name="Google Shape;171;p5"/>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2" name="Google Shape;172;p5"/>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173" name="Google Shape;173;p5"/>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4" name="Google Shape;174;p5"/>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75" name="Google Shape;175;p5"/>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 name="Google Shape;176;p5"/>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7" name="Google Shape;177;p5"/>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 name="Google Shape;178;p5"/>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79" name="Google Shape;179;p5"/>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 name="Google Shape;180;p5"/>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1" name="Google Shape;181;p5"/>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2" name="Google Shape;182;p5"/>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83" name="Google Shape;183;p5"/>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4" name="Google Shape;184;p5"/>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5" name="Google Shape;185;p5"/>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6" name="Google Shape;186;p5"/>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87" name="Google Shape;187;p5"/>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8" name="Google Shape;188;p5"/>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9" name="Google Shape;189;p5"/>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 name="Google Shape;190;p5"/>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91" name="Google Shape;191;p5"/>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2" name="Google Shape;192;p5"/>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 name="Google Shape;193;p5"/>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94" name="Google Shape;194;p5"/>
            <p:cNvGrpSpPr/>
            <p:nvPr/>
          </p:nvGrpSpPr>
          <p:grpSpPr>
            <a:xfrm>
              <a:off x="6603933" y="132308"/>
              <a:ext cx="260159" cy="256599"/>
              <a:chOff x="2398800" y="1826575"/>
              <a:chExt cx="2258325" cy="2227425"/>
            </a:xfrm>
          </p:grpSpPr>
          <p:sp>
            <p:nvSpPr>
              <p:cNvPr id="195" name="Google Shape;195;p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6" name="Google Shape;196;p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97" name="Google Shape;197;p5"/>
            <p:cNvGrpSpPr/>
            <p:nvPr/>
          </p:nvGrpSpPr>
          <p:grpSpPr>
            <a:xfrm>
              <a:off x="8301500" y="-135163"/>
              <a:ext cx="298325" cy="294243"/>
              <a:chOff x="2398800" y="1826575"/>
              <a:chExt cx="2258325" cy="2227425"/>
            </a:xfrm>
          </p:grpSpPr>
          <p:sp>
            <p:nvSpPr>
              <p:cNvPr id="198" name="Google Shape;198;p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9" name="Google Shape;199;p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00" name="Google Shape;200;p5"/>
            <p:cNvGrpSpPr/>
            <p:nvPr/>
          </p:nvGrpSpPr>
          <p:grpSpPr>
            <a:xfrm>
              <a:off x="8962468" y="798297"/>
              <a:ext cx="240512" cy="236998"/>
              <a:chOff x="2398800" y="1826575"/>
              <a:chExt cx="2258325" cy="2227425"/>
            </a:xfrm>
          </p:grpSpPr>
          <p:sp>
            <p:nvSpPr>
              <p:cNvPr id="201" name="Google Shape;201;p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2" name="Google Shape;202;p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grpSp>
        <p:nvGrpSpPr>
          <p:cNvPr id="203" name="Google Shape;203;p5"/>
          <p:cNvGrpSpPr/>
          <p:nvPr/>
        </p:nvGrpSpPr>
        <p:grpSpPr>
          <a:xfrm rot="-10503647">
            <a:off x="5536935" y="-642716"/>
            <a:ext cx="3932769" cy="1806495"/>
            <a:chOff x="-247941" y="3878924"/>
            <a:chExt cx="3932716" cy="1806470"/>
          </a:xfrm>
        </p:grpSpPr>
        <p:grpSp>
          <p:nvGrpSpPr>
            <p:cNvPr id="204" name="Google Shape;204;p5"/>
            <p:cNvGrpSpPr/>
            <p:nvPr/>
          </p:nvGrpSpPr>
          <p:grpSpPr>
            <a:xfrm>
              <a:off x="501506" y="4145578"/>
              <a:ext cx="2653767" cy="794294"/>
              <a:chOff x="501506" y="4145578"/>
              <a:chExt cx="2653767" cy="794294"/>
            </a:xfrm>
          </p:grpSpPr>
          <p:sp>
            <p:nvSpPr>
              <p:cNvPr id="205" name="Google Shape;205;p5"/>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 name="Google Shape;206;p5"/>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 name="Google Shape;207;p5"/>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208;p5"/>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 name="Google Shape;209;p5"/>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 name="Google Shape;210;p5"/>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1" name="Google Shape;211;p5"/>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12" name="Google Shape;212;p5"/>
            <p:cNvGrpSpPr/>
            <p:nvPr/>
          </p:nvGrpSpPr>
          <p:grpSpPr>
            <a:xfrm>
              <a:off x="-247941" y="3878924"/>
              <a:ext cx="3932716" cy="1806470"/>
              <a:chOff x="-247941" y="3878924"/>
              <a:chExt cx="3932716" cy="1806470"/>
            </a:xfrm>
          </p:grpSpPr>
          <p:sp>
            <p:nvSpPr>
              <p:cNvPr id="213" name="Google Shape;213;p5"/>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14" name="Google Shape;214;p5"/>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5" name="Google Shape;215;p5"/>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6" name="Google Shape;216;p5"/>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7" name="Google Shape;217;p5"/>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8" name="Google Shape;218;p5"/>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9" name="Google Shape;219;p5"/>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0" name="Google Shape;220;p5"/>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1" name="Google Shape;221;p5"/>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2" name="Google Shape;222;p5"/>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3" name="Google Shape;223;p5"/>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4" name="Google Shape;224;p5"/>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5" name="Google Shape;225;p5"/>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 name="Google Shape;226;p5"/>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 name="Google Shape;227;p5"/>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 name="Google Shape;228;p5"/>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 name="Google Shape;229;p5"/>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 name="Google Shape;230;p5"/>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 name="Google Shape;231;p5"/>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 name="Google Shape;232;p5"/>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3" name="Google Shape;233;p5"/>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4" name="Google Shape;234;p5"/>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5" name="Google Shape;235;p5"/>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6" name="Google Shape;236;p5"/>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7" name="Google Shape;237;p5"/>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38" name="Google Shape;238;p5"/>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9" name="Google Shape;239;p5"/>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0" name="Google Shape;240;p5"/>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41" name="Google Shape;241;p5"/>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2" name="Google Shape;242;p5"/>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3" name="Google Shape;243;p5"/>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44" name="Google Shape;244;p5"/>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5" name="Google Shape;245;p5"/>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5"/>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47" name="Google Shape;247;p5"/>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5"/>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5"/>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50" name="Google Shape;250;p5"/>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5"/>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5"/>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53" name="Google Shape;253;p5"/>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5"/>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5"/>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56" name="Google Shape;256;p5"/>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5"/>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258" name="Google Shape;258;p5"/>
          <p:cNvSpPr/>
          <p:nvPr/>
        </p:nvSpPr>
        <p:spPr>
          <a:xfrm rot="10610747" flipH="1">
            <a:off x="-815139" y="4673778"/>
            <a:ext cx="4086938" cy="607567"/>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9"/>
        <p:cNvGrpSpPr/>
        <p:nvPr/>
      </p:nvGrpSpPr>
      <p:grpSpPr>
        <a:xfrm>
          <a:off x="0" y="0"/>
          <a:ext cx="0" cy="0"/>
          <a:chOff x="0" y="0"/>
          <a:chExt cx="0" cy="0"/>
        </a:xfrm>
      </p:grpSpPr>
      <p:sp>
        <p:nvSpPr>
          <p:cNvPr id="260" name="Google Shape;260;p6"/>
          <p:cNvSpPr/>
          <p:nvPr/>
        </p:nvSpPr>
        <p:spPr>
          <a:xfrm rot="10610747" flipH="1">
            <a:off x="2528536" y="4764578"/>
            <a:ext cx="4086938" cy="607567"/>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261" name="Google Shape;261;p6"/>
          <p:cNvSpPr/>
          <p:nvPr/>
        </p:nvSpPr>
        <p:spPr>
          <a:xfrm rot="10800000">
            <a:off x="6700565" y="-48354"/>
            <a:ext cx="2452861" cy="1266754"/>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62" name="Google Shape;262;p6"/>
          <p:cNvGrpSpPr/>
          <p:nvPr/>
        </p:nvGrpSpPr>
        <p:grpSpPr>
          <a:xfrm rot="-1509335">
            <a:off x="-538102" y="-501606"/>
            <a:ext cx="3440998" cy="2073205"/>
            <a:chOff x="5980336" y="-444524"/>
            <a:chExt cx="3251872" cy="1959256"/>
          </a:xfrm>
        </p:grpSpPr>
        <p:sp>
          <p:nvSpPr>
            <p:cNvPr id="263" name="Google Shape;263;p6"/>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4" name="Google Shape;264;p6"/>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5" name="Google Shape;265;p6"/>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266" name="Google Shape;266;p6"/>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7" name="Google Shape;267;p6"/>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 name="Google Shape;268;p6"/>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9" name="Google Shape;269;p6"/>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0" name="Google Shape;270;p6"/>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1" name="Google Shape;271;p6"/>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2" name="Google Shape;272;p6"/>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3" name="Google Shape;273;p6"/>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4" name="Google Shape;274;p6"/>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5" name="Google Shape;275;p6"/>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6" name="Google Shape;276;p6"/>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7" name="Google Shape;277;p6"/>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8" name="Google Shape;278;p6"/>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9" name="Google Shape;279;p6"/>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0" name="Google Shape;280;p6"/>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281" name="Google Shape;281;p6"/>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2" name="Google Shape;282;p6"/>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83" name="Google Shape;283;p6"/>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4" name="Google Shape;284;p6"/>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5" name="Google Shape;285;p6"/>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6" name="Google Shape;286;p6"/>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87" name="Google Shape;287;p6"/>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8" name="Google Shape;288;p6"/>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9" name="Google Shape;289;p6"/>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0" name="Google Shape;290;p6"/>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91" name="Google Shape;291;p6"/>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2" name="Google Shape;292;p6"/>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3" name="Google Shape;293;p6"/>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4" name="Google Shape;294;p6"/>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95" name="Google Shape;295;p6"/>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6" name="Google Shape;296;p6"/>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7" name="Google Shape;297;p6"/>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6"/>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99" name="Google Shape;299;p6"/>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0" name="Google Shape;300;p6"/>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1" name="Google Shape;301;p6"/>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302" name="Google Shape;302;p6"/>
            <p:cNvGrpSpPr/>
            <p:nvPr/>
          </p:nvGrpSpPr>
          <p:grpSpPr>
            <a:xfrm>
              <a:off x="6603933" y="132308"/>
              <a:ext cx="260159" cy="256599"/>
              <a:chOff x="2398800" y="1826575"/>
              <a:chExt cx="2258325" cy="2227425"/>
            </a:xfrm>
          </p:grpSpPr>
          <p:sp>
            <p:nvSpPr>
              <p:cNvPr id="303" name="Google Shape;303;p6"/>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4" name="Google Shape;304;p6"/>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305" name="Google Shape;305;p6"/>
            <p:cNvGrpSpPr/>
            <p:nvPr/>
          </p:nvGrpSpPr>
          <p:grpSpPr>
            <a:xfrm>
              <a:off x="8301500" y="-135163"/>
              <a:ext cx="298325" cy="294243"/>
              <a:chOff x="2398800" y="1826575"/>
              <a:chExt cx="2258325" cy="2227425"/>
            </a:xfrm>
          </p:grpSpPr>
          <p:sp>
            <p:nvSpPr>
              <p:cNvPr id="306" name="Google Shape;306;p6"/>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7" name="Google Shape;307;p6"/>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308" name="Google Shape;308;p6"/>
            <p:cNvGrpSpPr/>
            <p:nvPr/>
          </p:nvGrpSpPr>
          <p:grpSpPr>
            <a:xfrm>
              <a:off x="8962468" y="798297"/>
              <a:ext cx="240512" cy="236998"/>
              <a:chOff x="2398800" y="1826575"/>
              <a:chExt cx="2258325" cy="2227425"/>
            </a:xfrm>
          </p:grpSpPr>
          <p:sp>
            <p:nvSpPr>
              <p:cNvPr id="309" name="Google Shape;309;p6"/>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0" name="Google Shape;310;p6"/>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311" name="Google Shape;311;p6"/>
          <p:cNvSpPr txBox="1">
            <a:spLocks noGrp="1"/>
          </p:cNvSpPr>
          <p:nvPr>
            <p:ph type="title"/>
          </p:nvPr>
        </p:nvSpPr>
        <p:spPr>
          <a:xfrm>
            <a:off x="2268150" y="535000"/>
            <a:ext cx="46077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2"/>
        <p:cNvGrpSpPr/>
        <p:nvPr/>
      </p:nvGrpSpPr>
      <p:grpSpPr>
        <a:xfrm>
          <a:off x="0" y="0"/>
          <a:ext cx="0" cy="0"/>
          <a:chOff x="0" y="0"/>
          <a:chExt cx="0" cy="0"/>
        </a:xfrm>
      </p:grpSpPr>
      <p:grpSp>
        <p:nvGrpSpPr>
          <p:cNvPr id="313" name="Google Shape;313;p7"/>
          <p:cNvGrpSpPr/>
          <p:nvPr/>
        </p:nvGrpSpPr>
        <p:grpSpPr>
          <a:xfrm rot="9625951">
            <a:off x="-419942" y="-738203"/>
            <a:ext cx="3932517" cy="1806379"/>
            <a:chOff x="-247941" y="3878924"/>
            <a:chExt cx="3932716" cy="1806470"/>
          </a:xfrm>
        </p:grpSpPr>
        <p:grpSp>
          <p:nvGrpSpPr>
            <p:cNvPr id="314" name="Google Shape;314;p7"/>
            <p:cNvGrpSpPr/>
            <p:nvPr/>
          </p:nvGrpSpPr>
          <p:grpSpPr>
            <a:xfrm>
              <a:off x="501506" y="4145578"/>
              <a:ext cx="2653767" cy="794294"/>
              <a:chOff x="501506" y="4145578"/>
              <a:chExt cx="2653767" cy="794294"/>
            </a:xfrm>
          </p:grpSpPr>
          <p:sp>
            <p:nvSpPr>
              <p:cNvPr id="315" name="Google Shape;315;p7"/>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6" name="Google Shape;316;p7"/>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7" name="Google Shape;317;p7"/>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8" name="Google Shape;318;p7"/>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9" name="Google Shape;319;p7"/>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0" name="Google Shape;320;p7"/>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1" name="Google Shape;321;p7"/>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322" name="Google Shape;322;p7"/>
            <p:cNvGrpSpPr/>
            <p:nvPr/>
          </p:nvGrpSpPr>
          <p:grpSpPr>
            <a:xfrm>
              <a:off x="-247941" y="3878924"/>
              <a:ext cx="3932716" cy="1806470"/>
              <a:chOff x="-247941" y="3878924"/>
              <a:chExt cx="3932716" cy="1806470"/>
            </a:xfrm>
          </p:grpSpPr>
          <p:sp>
            <p:nvSpPr>
              <p:cNvPr id="323" name="Google Shape;323;p7"/>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24" name="Google Shape;324;p7"/>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5" name="Google Shape;325;p7"/>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6" name="Google Shape;326;p7"/>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7" name="Google Shape;327;p7"/>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8" name="Google Shape;328;p7"/>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9" name="Google Shape;329;p7"/>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0" name="Google Shape;330;p7"/>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1" name="Google Shape;331;p7"/>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2" name="Google Shape;332;p7"/>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3" name="Google Shape;333;p7"/>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4" name="Google Shape;334;p7"/>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5" name="Google Shape;335;p7"/>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6" name="Google Shape;336;p7"/>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7" name="Google Shape;337;p7"/>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8" name="Google Shape;338;p7"/>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 name="Google Shape;339;p7"/>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 name="Google Shape;340;p7"/>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1" name="Google Shape;341;p7"/>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2" name="Google Shape;342;p7"/>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 name="Google Shape;343;p7"/>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4" name="Google Shape;344;p7"/>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5" name="Google Shape;345;p7"/>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6" name="Google Shape;346;p7"/>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7" name="Google Shape;347;p7"/>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48" name="Google Shape;348;p7"/>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 name="Google Shape;349;p7"/>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0" name="Google Shape;350;p7"/>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51" name="Google Shape;351;p7"/>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2" name="Google Shape;352;p7"/>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3" name="Google Shape;353;p7"/>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54" name="Google Shape;354;p7"/>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5" name="Google Shape;355;p7"/>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6" name="Google Shape;356;p7"/>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57" name="Google Shape;357;p7"/>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8" name="Google Shape;358;p7"/>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9" name="Google Shape;359;p7"/>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60" name="Google Shape;360;p7"/>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1" name="Google Shape;361;p7"/>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2" name="Google Shape;362;p7"/>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63" name="Google Shape;363;p7"/>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4" name="Google Shape;364;p7"/>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5" name="Google Shape;365;p7"/>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66" name="Google Shape;366;p7"/>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7" name="Google Shape;367;p7"/>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368" name="Google Shape;368;p7"/>
          <p:cNvSpPr/>
          <p:nvPr/>
        </p:nvSpPr>
        <p:spPr>
          <a:xfrm rot="-282">
            <a:off x="-55845" y="3931444"/>
            <a:ext cx="2661731" cy="1341009"/>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369" name="Google Shape;369;p7"/>
          <p:cNvGrpSpPr/>
          <p:nvPr/>
        </p:nvGrpSpPr>
        <p:grpSpPr>
          <a:xfrm>
            <a:off x="8233870" y="119406"/>
            <a:ext cx="562456" cy="554809"/>
            <a:chOff x="2245510" y="1675368"/>
            <a:chExt cx="2564780" cy="2529909"/>
          </a:xfrm>
        </p:grpSpPr>
        <p:sp>
          <p:nvSpPr>
            <p:cNvPr id="370" name="Google Shape;370;p7"/>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371" name="Google Shape;371;p7"/>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72" name="Google Shape;372;p7"/>
          <p:cNvGrpSpPr/>
          <p:nvPr/>
        </p:nvGrpSpPr>
        <p:grpSpPr>
          <a:xfrm rot="752508">
            <a:off x="8208629" y="4315502"/>
            <a:ext cx="613115" cy="585780"/>
            <a:chOff x="-1928550" y="2618100"/>
            <a:chExt cx="915675" cy="874850"/>
          </a:xfrm>
        </p:grpSpPr>
        <p:sp>
          <p:nvSpPr>
            <p:cNvPr id="373" name="Google Shape;373;p7"/>
            <p:cNvSpPr/>
            <p:nvPr/>
          </p:nvSpPr>
          <p:spPr>
            <a:xfrm>
              <a:off x="-1928550" y="2618100"/>
              <a:ext cx="915675" cy="87485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374" name="Google Shape;374;p7"/>
            <p:cNvSpPr/>
            <p:nvPr/>
          </p:nvSpPr>
          <p:spPr>
            <a:xfrm>
              <a:off x="-1882675" y="2661875"/>
              <a:ext cx="823925" cy="638425"/>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5" name="Google Shape;375;p7"/>
            <p:cNvSpPr/>
            <p:nvPr/>
          </p:nvSpPr>
          <p:spPr>
            <a:xfrm>
              <a:off x="-1687550" y="2979050"/>
              <a:ext cx="620475" cy="470325"/>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376" name="Google Shape;376;p7"/>
          <p:cNvSpPr txBox="1">
            <a:spLocks noGrp="1"/>
          </p:cNvSpPr>
          <p:nvPr>
            <p:ph type="title"/>
          </p:nvPr>
        </p:nvSpPr>
        <p:spPr>
          <a:xfrm>
            <a:off x="4572000" y="723513"/>
            <a:ext cx="3857100" cy="10188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77" name="Google Shape;377;p7"/>
          <p:cNvSpPr txBox="1">
            <a:spLocks noGrp="1"/>
          </p:cNvSpPr>
          <p:nvPr>
            <p:ph type="body" idx="1"/>
          </p:nvPr>
        </p:nvSpPr>
        <p:spPr>
          <a:xfrm>
            <a:off x="4619550" y="1914988"/>
            <a:ext cx="3762000" cy="2505000"/>
          </a:xfrm>
          <a:prstGeom prst="rect">
            <a:avLst/>
          </a:prstGeom>
        </p:spPr>
        <p:txBody>
          <a:bodyPr spcFirstLastPara="1" wrap="square" lIns="91425" tIns="91425" rIns="91425" bIns="91425" anchor="ctr" anchorCtr="0">
            <a:noAutofit/>
          </a:bodyPr>
          <a:lstStyle>
            <a:lvl1pPr marL="457200" lvl="0" indent="-317500" rtl="0">
              <a:lnSpc>
                <a:spcPct val="115000"/>
              </a:lnSpc>
              <a:spcBef>
                <a:spcPts val="0"/>
              </a:spcBef>
              <a:spcAft>
                <a:spcPts val="0"/>
              </a:spcAft>
              <a:buSzPts val="1400"/>
              <a:buFont typeface="Roboto"/>
              <a:buChar char="●"/>
              <a:defRPr sz="1400"/>
            </a:lvl1pPr>
            <a:lvl2pPr marL="914400" lvl="1" indent="-317500" rtl="0">
              <a:lnSpc>
                <a:spcPct val="115000"/>
              </a:lnSpc>
              <a:spcBef>
                <a:spcPts val="0"/>
              </a:spcBef>
              <a:spcAft>
                <a:spcPts val="0"/>
              </a:spcAft>
              <a:buSzPts val="1400"/>
              <a:buFont typeface="Roboto"/>
              <a:buChar char="○"/>
              <a:defRPr/>
            </a:lvl2pPr>
            <a:lvl3pPr marL="1371600" lvl="2" indent="-317500" rtl="0">
              <a:lnSpc>
                <a:spcPct val="115000"/>
              </a:lnSpc>
              <a:spcBef>
                <a:spcPts val="0"/>
              </a:spcBef>
              <a:spcAft>
                <a:spcPts val="0"/>
              </a:spcAft>
              <a:buSzPts val="1400"/>
              <a:buFont typeface="Roboto"/>
              <a:buChar char="■"/>
              <a:defRPr/>
            </a:lvl3pPr>
            <a:lvl4pPr marL="1828800" lvl="3" indent="-317500" rtl="0">
              <a:lnSpc>
                <a:spcPct val="115000"/>
              </a:lnSpc>
              <a:spcBef>
                <a:spcPts val="0"/>
              </a:spcBef>
              <a:spcAft>
                <a:spcPts val="0"/>
              </a:spcAft>
              <a:buSzPts val="1400"/>
              <a:buFont typeface="Roboto"/>
              <a:buChar char="●"/>
              <a:defRPr/>
            </a:lvl4pPr>
            <a:lvl5pPr marL="2286000" lvl="4" indent="-317500" rtl="0">
              <a:lnSpc>
                <a:spcPct val="115000"/>
              </a:lnSpc>
              <a:spcBef>
                <a:spcPts val="0"/>
              </a:spcBef>
              <a:spcAft>
                <a:spcPts val="0"/>
              </a:spcAft>
              <a:buSzPts val="1400"/>
              <a:buFont typeface="Roboto"/>
              <a:buChar char="○"/>
              <a:defRPr/>
            </a:lvl5pPr>
            <a:lvl6pPr marL="2743200" lvl="5" indent="-317500" rtl="0">
              <a:lnSpc>
                <a:spcPct val="115000"/>
              </a:lnSpc>
              <a:spcBef>
                <a:spcPts val="0"/>
              </a:spcBef>
              <a:spcAft>
                <a:spcPts val="0"/>
              </a:spcAft>
              <a:buSzPts val="1400"/>
              <a:buFont typeface="Roboto"/>
              <a:buChar char="■"/>
              <a:defRPr/>
            </a:lvl6pPr>
            <a:lvl7pPr marL="3200400" lvl="6" indent="-317500" rtl="0">
              <a:lnSpc>
                <a:spcPct val="115000"/>
              </a:lnSpc>
              <a:spcBef>
                <a:spcPts val="0"/>
              </a:spcBef>
              <a:spcAft>
                <a:spcPts val="0"/>
              </a:spcAft>
              <a:buSzPts val="1400"/>
              <a:buFont typeface="Roboto"/>
              <a:buChar char="●"/>
              <a:defRPr/>
            </a:lvl7pPr>
            <a:lvl8pPr marL="3657600" lvl="7" indent="-317500" rtl="0">
              <a:lnSpc>
                <a:spcPct val="115000"/>
              </a:lnSpc>
              <a:spcBef>
                <a:spcPts val="0"/>
              </a:spcBef>
              <a:spcAft>
                <a:spcPts val="0"/>
              </a:spcAft>
              <a:buSzPts val="1400"/>
              <a:buFont typeface="Roboto"/>
              <a:buChar char="○"/>
              <a:defRPr/>
            </a:lvl8pPr>
            <a:lvl9pPr marL="4114800" lvl="8" indent="-317500" rtl="0">
              <a:lnSpc>
                <a:spcPct val="115000"/>
              </a:lnSpc>
              <a:spcBef>
                <a:spcPts val="0"/>
              </a:spcBef>
              <a:spcAft>
                <a:spcPts val="0"/>
              </a:spcAft>
              <a:buSzPts val="1400"/>
              <a:buFont typeface="Roboto"/>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378"/>
        <p:cNvGrpSpPr/>
        <p:nvPr/>
      </p:nvGrpSpPr>
      <p:grpSpPr>
        <a:xfrm>
          <a:off x="0" y="0"/>
          <a:ext cx="0" cy="0"/>
          <a:chOff x="0" y="0"/>
          <a:chExt cx="0" cy="0"/>
        </a:xfrm>
      </p:grpSpPr>
      <p:grpSp>
        <p:nvGrpSpPr>
          <p:cNvPr id="379" name="Google Shape;379;p8"/>
          <p:cNvGrpSpPr/>
          <p:nvPr/>
        </p:nvGrpSpPr>
        <p:grpSpPr>
          <a:xfrm rot="-10503647">
            <a:off x="5536935" y="-642716"/>
            <a:ext cx="3932769" cy="1806495"/>
            <a:chOff x="-247941" y="3878924"/>
            <a:chExt cx="3932716" cy="1806470"/>
          </a:xfrm>
        </p:grpSpPr>
        <p:grpSp>
          <p:nvGrpSpPr>
            <p:cNvPr id="380" name="Google Shape;380;p8"/>
            <p:cNvGrpSpPr/>
            <p:nvPr/>
          </p:nvGrpSpPr>
          <p:grpSpPr>
            <a:xfrm>
              <a:off x="501506" y="4145578"/>
              <a:ext cx="2653767" cy="794294"/>
              <a:chOff x="501506" y="4145578"/>
              <a:chExt cx="2653767" cy="794294"/>
            </a:xfrm>
          </p:grpSpPr>
          <p:sp>
            <p:nvSpPr>
              <p:cNvPr id="381" name="Google Shape;381;p8"/>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2" name="Google Shape;382;p8"/>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3" name="Google Shape;383;p8"/>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4" name="Google Shape;384;p8"/>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5" name="Google Shape;385;p8"/>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6" name="Google Shape;386;p8"/>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7" name="Google Shape;387;p8"/>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388" name="Google Shape;388;p8"/>
            <p:cNvGrpSpPr/>
            <p:nvPr/>
          </p:nvGrpSpPr>
          <p:grpSpPr>
            <a:xfrm>
              <a:off x="-247941" y="3878924"/>
              <a:ext cx="3932716" cy="1806470"/>
              <a:chOff x="-247941" y="3878924"/>
              <a:chExt cx="3932716" cy="1806470"/>
            </a:xfrm>
          </p:grpSpPr>
          <p:sp>
            <p:nvSpPr>
              <p:cNvPr id="389" name="Google Shape;389;p8"/>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90" name="Google Shape;390;p8"/>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1" name="Google Shape;391;p8"/>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2" name="Google Shape;392;p8"/>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3" name="Google Shape;393;p8"/>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4" name="Google Shape;394;p8"/>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5" name="Google Shape;395;p8"/>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6" name="Google Shape;396;p8"/>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7" name="Google Shape;397;p8"/>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8" name="Google Shape;398;p8"/>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9" name="Google Shape;399;p8"/>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0" name="Google Shape;400;p8"/>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1" name="Google Shape;401;p8"/>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2" name="Google Shape;402;p8"/>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3" name="Google Shape;403;p8"/>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4" name="Google Shape;404;p8"/>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5" name="Google Shape;405;p8"/>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6" name="Google Shape;406;p8"/>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7" name="Google Shape;407;p8"/>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8" name="Google Shape;408;p8"/>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9" name="Google Shape;409;p8"/>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0" name="Google Shape;410;p8"/>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1" name="Google Shape;411;p8"/>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2" name="Google Shape;412;p8"/>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3" name="Google Shape;413;p8"/>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14" name="Google Shape;414;p8"/>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5" name="Google Shape;415;p8"/>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6" name="Google Shape;416;p8"/>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17" name="Google Shape;417;p8"/>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8" name="Google Shape;418;p8"/>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9" name="Google Shape;419;p8"/>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20" name="Google Shape;420;p8"/>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1" name="Google Shape;421;p8"/>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2" name="Google Shape;422;p8"/>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23" name="Google Shape;423;p8"/>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 name="Google Shape;424;p8"/>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 name="Google Shape;425;p8"/>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26" name="Google Shape;426;p8"/>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 name="Google Shape;427;p8"/>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 name="Google Shape;428;p8"/>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29" name="Google Shape;429;p8"/>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 name="Google Shape;430;p8"/>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 name="Google Shape;431;p8"/>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32" name="Google Shape;432;p8"/>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3" name="Google Shape;433;p8"/>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434" name="Google Shape;434;p8"/>
          <p:cNvSpPr/>
          <p:nvPr/>
        </p:nvSpPr>
        <p:spPr>
          <a:xfrm rot="10800000" flipH="1">
            <a:off x="3845300" y="2785470"/>
            <a:ext cx="5380543" cy="2358030"/>
          </a:xfrm>
          <a:custGeom>
            <a:avLst/>
            <a:gdLst/>
            <a:ahLst/>
            <a:cxnLst/>
            <a:rect l="l" t="t" r="r" b="b"/>
            <a:pathLst>
              <a:path w="105315" h="106662" extrusionOk="0">
                <a:moveTo>
                  <a:pt x="0" y="1"/>
                </a:moveTo>
                <a:cubicBezTo>
                  <a:pt x="4544" y="10315"/>
                  <a:pt x="19384" y="16775"/>
                  <a:pt x="37644" y="16775"/>
                </a:cubicBezTo>
                <a:cubicBezTo>
                  <a:pt x="44542" y="16775"/>
                  <a:pt x="51929" y="15853"/>
                  <a:pt x="59432" y="13868"/>
                </a:cubicBezTo>
                <a:cubicBezTo>
                  <a:pt x="64767" y="12459"/>
                  <a:pt x="69419" y="11817"/>
                  <a:pt x="73480" y="11817"/>
                </a:cubicBezTo>
                <a:cubicBezTo>
                  <a:pt x="96062" y="11817"/>
                  <a:pt x="100386" y="31669"/>
                  <a:pt x="102356" y="49871"/>
                </a:cubicBezTo>
                <a:cubicBezTo>
                  <a:pt x="104601" y="70738"/>
                  <a:pt x="86164" y="94115"/>
                  <a:pt x="105314" y="106662"/>
                </a:cubicBezTo>
                <a:lnTo>
                  <a:pt x="105314" y="1"/>
                </a:ln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435" name="Google Shape;435;p8"/>
          <p:cNvSpPr/>
          <p:nvPr/>
        </p:nvSpPr>
        <p:spPr>
          <a:xfrm rot="-5129523" flipH="1">
            <a:off x="-458788" y="-521614"/>
            <a:ext cx="3129148" cy="2554978"/>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436" name="Google Shape;436;p8"/>
          <p:cNvSpPr txBox="1">
            <a:spLocks noGrp="1"/>
          </p:cNvSpPr>
          <p:nvPr>
            <p:ph type="title"/>
          </p:nvPr>
        </p:nvSpPr>
        <p:spPr>
          <a:xfrm>
            <a:off x="2286601" y="1372500"/>
            <a:ext cx="4570800" cy="2398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000"/>
              <a:buNone/>
              <a:defRPr sz="7000">
                <a:solidFill>
                  <a:schemeClr val="dk2"/>
                </a:solidFill>
              </a:defRPr>
            </a:lvl1pPr>
            <a:lvl2pPr lvl="1" algn="ctr">
              <a:spcBef>
                <a:spcPts val="0"/>
              </a:spcBef>
              <a:spcAft>
                <a:spcPts val="0"/>
              </a:spcAft>
              <a:buClr>
                <a:schemeClr val="dk2"/>
              </a:buClr>
              <a:buSzPts val="6000"/>
              <a:buNone/>
              <a:defRPr sz="6000">
                <a:solidFill>
                  <a:schemeClr val="dk2"/>
                </a:solidFill>
              </a:defRPr>
            </a:lvl2pPr>
            <a:lvl3pPr lvl="2" algn="ctr">
              <a:spcBef>
                <a:spcPts val="0"/>
              </a:spcBef>
              <a:spcAft>
                <a:spcPts val="0"/>
              </a:spcAft>
              <a:buClr>
                <a:schemeClr val="dk2"/>
              </a:buClr>
              <a:buSzPts val="6000"/>
              <a:buNone/>
              <a:defRPr sz="6000">
                <a:solidFill>
                  <a:schemeClr val="dk2"/>
                </a:solidFill>
              </a:defRPr>
            </a:lvl3pPr>
            <a:lvl4pPr lvl="3" algn="ctr">
              <a:spcBef>
                <a:spcPts val="0"/>
              </a:spcBef>
              <a:spcAft>
                <a:spcPts val="0"/>
              </a:spcAft>
              <a:buClr>
                <a:schemeClr val="dk2"/>
              </a:buClr>
              <a:buSzPts val="6000"/>
              <a:buNone/>
              <a:defRPr sz="6000">
                <a:solidFill>
                  <a:schemeClr val="dk2"/>
                </a:solidFill>
              </a:defRPr>
            </a:lvl4pPr>
            <a:lvl5pPr lvl="4" algn="ctr">
              <a:spcBef>
                <a:spcPts val="0"/>
              </a:spcBef>
              <a:spcAft>
                <a:spcPts val="0"/>
              </a:spcAft>
              <a:buClr>
                <a:schemeClr val="dk2"/>
              </a:buClr>
              <a:buSzPts val="6000"/>
              <a:buNone/>
              <a:defRPr sz="6000">
                <a:solidFill>
                  <a:schemeClr val="dk2"/>
                </a:solidFill>
              </a:defRPr>
            </a:lvl5pPr>
            <a:lvl6pPr lvl="5" algn="ctr">
              <a:spcBef>
                <a:spcPts val="0"/>
              </a:spcBef>
              <a:spcAft>
                <a:spcPts val="0"/>
              </a:spcAft>
              <a:buClr>
                <a:schemeClr val="dk2"/>
              </a:buClr>
              <a:buSzPts val="6000"/>
              <a:buNone/>
              <a:defRPr sz="6000">
                <a:solidFill>
                  <a:schemeClr val="dk2"/>
                </a:solidFill>
              </a:defRPr>
            </a:lvl6pPr>
            <a:lvl7pPr lvl="6" algn="ctr">
              <a:spcBef>
                <a:spcPts val="0"/>
              </a:spcBef>
              <a:spcAft>
                <a:spcPts val="0"/>
              </a:spcAft>
              <a:buClr>
                <a:schemeClr val="dk2"/>
              </a:buClr>
              <a:buSzPts val="6000"/>
              <a:buNone/>
              <a:defRPr sz="6000">
                <a:solidFill>
                  <a:schemeClr val="dk2"/>
                </a:solidFill>
              </a:defRPr>
            </a:lvl7pPr>
            <a:lvl8pPr lvl="7" algn="ctr">
              <a:spcBef>
                <a:spcPts val="0"/>
              </a:spcBef>
              <a:spcAft>
                <a:spcPts val="0"/>
              </a:spcAft>
              <a:buClr>
                <a:schemeClr val="dk2"/>
              </a:buClr>
              <a:buSzPts val="6000"/>
              <a:buNone/>
              <a:defRPr sz="6000">
                <a:solidFill>
                  <a:schemeClr val="dk2"/>
                </a:solidFill>
              </a:defRPr>
            </a:lvl8pPr>
            <a:lvl9pPr lvl="8" algn="ctr">
              <a:spcBef>
                <a:spcPts val="0"/>
              </a:spcBef>
              <a:spcAft>
                <a:spcPts val="0"/>
              </a:spcAft>
              <a:buClr>
                <a:schemeClr val="dk2"/>
              </a:buClr>
              <a:buSzPts val="6000"/>
              <a:buNone/>
              <a:defRPr sz="6000">
                <a:solidFill>
                  <a:schemeClr val="dk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7"/>
        <p:cNvGrpSpPr/>
        <p:nvPr/>
      </p:nvGrpSpPr>
      <p:grpSpPr>
        <a:xfrm>
          <a:off x="0" y="0"/>
          <a:ext cx="0" cy="0"/>
          <a:chOff x="0" y="0"/>
          <a:chExt cx="0" cy="0"/>
        </a:xfrm>
      </p:grpSpPr>
      <p:sp>
        <p:nvSpPr>
          <p:cNvPr id="438" name="Google Shape;438;p9"/>
          <p:cNvSpPr txBox="1">
            <a:spLocks noGrp="1"/>
          </p:cNvSpPr>
          <p:nvPr>
            <p:ph type="title"/>
          </p:nvPr>
        </p:nvSpPr>
        <p:spPr>
          <a:xfrm>
            <a:off x="2081400" y="1504388"/>
            <a:ext cx="4981200" cy="67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9" name="Google Shape;439;p9"/>
          <p:cNvSpPr txBox="1">
            <a:spLocks noGrp="1"/>
          </p:cNvSpPr>
          <p:nvPr>
            <p:ph type="subTitle" idx="1"/>
          </p:nvPr>
        </p:nvSpPr>
        <p:spPr>
          <a:xfrm>
            <a:off x="2241450" y="2332313"/>
            <a:ext cx="4661100"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40" name="Google Shape;440;p9"/>
          <p:cNvGrpSpPr/>
          <p:nvPr/>
        </p:nvGrpSpPr>
        <p:grpSpPr>
          <a:xfrm rot="-9301852">
            <a:off x="-483735" y="3393038"/>
            <a:ext cx="3441146" cy="2073294"/>
            <a:chOff x="5980336" y="-444524"/>
            <a:chExt cx="3251872" cy="1959256"/>
          </a:xfrm>
        </p:grpSpPr>
        <p:sp>
          <p:nvSpPr>
            <p:cNvPr id="441" name="Google Shape;441;p9"/>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2" name="Google Shape;442;p9"/>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3" name="Google Shape;443;p9"/>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444" name="Google Shape;444;p9"/>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5" name="Google Shape;445;p9"/>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6" name="Google Shape;446;p9"/>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7" name="Google Shape;447;p9"/>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8" name="Google Shape;448;p9"/>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9" name="Google Shape;449;p9"/>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0" name="Google Shape;450;p9"/>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1" name="Google Shape;451;p9"/>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2" name="Google Shape;452;p9"/>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3" name="Google Shape;453;p9"/>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4" name="Google Shape;454;p9"/>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5" name="Google Shape;455;p9"/>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6" name="Google Shape;456;p9"/>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7" name="Google Shape;457;p9"/>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8" name="Google Shape;458;p9"/>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459" name="Google Shape;459;p9"/>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 name="Google Shape;460;p9"/>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61" name="Google Shape;461;p9"/>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2" name="Google Shape;462;p9"/>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 name="Google Shape;463;p9"/>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4" name="Google Shape;464;p9"/>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65" name="Google Shape;465;p9"/>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6" name="Google Shape;466;p9"/>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7" name="Google Shape;467;p9"/>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8" name="Google Shape;468;p9"/>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69" name="Google Shape;469;p9"/>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0" name="Google Shape;470;p9"/>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1" name="Google Shape;471;p9"/>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2" name="Google Shape;472;p9"/>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73" name="Google Shape;473;p9"/>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4" name="Google Shape;474;p9"/>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5" name="Google Shape;475;p9"/>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6" name="Google Shape;476;p9"/>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77" name="Google Shape;477;p9"/>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8" name="Google Shape;478;p9"/>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9" name="Google Shape;479;p9"/>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80" name="Google Shape;480;p9"/>
            <p:cNvGrpSpPr/>
            <p:nvPr/>
          </p:nvGrpSpPr>
          <p:grpSpPr>
            <a:xfrm>
              <a:off x="6603933" y="132308"/>
              <a:ext cx="260159" cy="256599"/>
              <a:chOff x="2398800" y="1826575"/>
              <a:chExt cx="2258325" cy="2227425"/>
            </a:xfrm>
          </p:grpSpPr>
          <p:sp>
            <p:nvSpPr>
              <p:cNvPr id="481" name="Google Shape;481;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2" name="Google Shape;482;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483" name="Google Shape;483;p9"/>
            <p:cNvGrpSpPr/>
            <p:nvPr/>
          </p:nvGrpSpPr>
          <p:grpSpPr>
            <a:xfrm>
              <a:off x="8301500" y="-135163"/>
              <a:ext cx="298325" cy="294243"/>
              <a:chOff x="2398800" y="1826575"/>
              <a:chExt cx="2258325" cy="2227425"/>
            </a:xfrm>
          </p:grpSpPr>
          <p:sp>
            <p:nvSpPr>
              <p:cNvPr id="484" name="Google Shape;484;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5" name="Google Shape;485;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486" name="Google Shape;486;p9"/>
            <p:cNvGrpSpPr/>
            <p:nvPr/>
          </p:nvGrpSpPr>
          <p:grpSpPr>
            <a:xfrm>
              <a:off x="8962468" y="798297"/>
              <a:ext cx="240512" cy="236998"/>
              <a:chOff x="2398800" y="1826575"/>
              <a:chExt cx="2258325" cy="2227425"/>
            </a:xfrm>
          </p:grpSpPr>
          <p:sp>
            <p:nvSpPr>
              <p:cNvPr id="487" name="Google Shape;487;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8" name="Google Shape;488;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489" name="Google Shape;489;p9"/>
          <p:cNvSpPr/>
          <p:nvPr/>
        </p:nvSpPr>
        <p:spPr>
          <a:xfrm>
            <a:off x="3686525" y="0"/>
            <a:ext cx="6016383" cy="3332121"/>
          </a:xfrm>
          <a:custGeom>
            <a:avLst/>
            <a:gdLst/>
            <a:ahLst/>
            <a:cxnLst/>
            <a:rect l="l" t="t" r="r" b="b"/>
            <a:pathLst>
              <a:path w="105315" h="106662" extrusionOk="0">
                <a:moveTo>
                  <a:pt x="0" y="1"/>
                </a:moveTo>
                <a:cubicBezTo>
                  <a:pt x="4544" y="10315"/>
                  <a:pt x="19384" y="16775"/>
                  <a:pt x="37644" y="16775"/>
                </a:cubicBezTo>
                <a:cubicBezTo>
                  <a:pt x="44542" y="16775"/>
                  <a:pt x="51929" y="15853"/>
                  <a:pt x="59432" y="13868"/>
                </a:cubicBezTo>
                <a:cubicBezTo>
                  <a:pt x="64767" y="12459"/>
                  <a:pt x="69419" y="11817"/>
                  <a:pt x="73480" y="11817"/>
                </a:cubicBezTo>
                <a:cubicBezTo>
                  <a:pt x="96062" y="11817"/>
                  <a:pt x="100386" y="31669"/>
                  <a:pt x="102356" y="49871"/>
                </a:cubicBezTo>
                <a:cubicBezTo>
                  <a:pt x="104601" y="70738"/>
                  <a:pt x="86164" y="94115"/>
                  <a:pt x="105314" y="106662"/>
                </a:cubicBezTo>
                <a:lnTo>
                  <a:pt x="105314" y="1"/>
                </a:ln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490" name="Google Shape;490;p9"/>
          <p:cNvSpPr/>
          <p:nvPr/>
        </p:nvSpPr>
        <p:spPr>
          <a:xfrm rot="-5400000" flipH="1">
            <a:off x="346746" y="-1296300"/>
            <a:ext cx="736716" cy="3181833"/>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491" name="Google Shape;491;p9"/>
          <p:cNvGrpSpPr/>
          <p:nvPr/>
        </p:nvGrpSpPr>
        <p:grpSpPr>
          <a:xfrm rot="9301852" flipH="1">
            <a:off x="6124015" y="3393038"/>
            <a:ext cx="3441146" cy="2073294"/>
            <a:chOff x="5980336" y="-444524"/>
            <a:chExt cx="3251872" cy="1959256"/>
          </a:xfrm>
        </p:grpSpPr>
        <p:sp>
          <p:nvSpPr>
            <p:cNvPr id="492" name="Google Shape;492;p9"/>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93" name="Google Shape;493;p9"/>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4" name="Google Shape;494;p9"/>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495" name="Google Shape;495;p9"/>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6" name="Google Shape;496;p9"/>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7" name="Google Shape;497;p9"/>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8" name="Google Shape;498;p9"/>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9" name="Google Shape;499;p9"/>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0" name="Google Shape;500;p9"/>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1" name="Google Shape;501;p9"/>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2" name="Google Shape;502;p9"/>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3" name="Google Shape;503;p9"/>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4" name="Google Shape;504;p9"/>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5" name="Google Shape;505;p9"/>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6" name="Google Shape;506;p9"/>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7" name="Google Shape;507;p9"/>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8" name="Google Shape;508;p9"/>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9" name="Google Shape;509;p9"/>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510" name="Google Shape;510;p9"/>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1" name="Google Shape;511;p9"/>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12" name="Google Shape;512;p9"/>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3" name="Google Shape;513;p9"/>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4" name="Google Shape;514;p9"/>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5" name="Google Shape;515;p9"/>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16" name="Google Shape;516;p9"/>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7" name="Google Shape;517;p9"/>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8" name="Google Shape;518;p9"/>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9" name="Google Shape;519;p9"/>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20" name="Google Shape;520;p9"/>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1" name="Google Shape;521;p9"/>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2" name="Google Shape;522;p9"/>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3" name="Google Shape;523;p9"/>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24" name="Google Shape;524;p9"/>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5" name="Google Shape;525;p9"/>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6" name="Google Shape;526;p9"/>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7" name="Google Shape;527;p9"/>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28" name="Google Shape;528;p9"/>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9" name="Google Shape;529;p9"/>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0" name="Google Shape;530;p9"/>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531" name="Google Shape;531;p9"/>
            <p:cNvGrpSpPr/>
            <p:nvPr/>
          </p:nvGrpSpPr>
          <p:grpSpPr>
            <a:xfrm>
              <a:off x="6603933" y="132308"/>
              <a:ext cx="260159" cy="256599"/>
              <a:chOff x="2398800" y="1826575"/>
              <a:chExt cx="2258325" cy="2227425"/>
            </a:xfrm>
          </p:grpSpPr>
          <p:sp>
            <p:nvSpPr>
              <p:cNvPr id="532" name="Google Shape;532;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3" name="Google Shape;533;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534" name="Google Shape;534;p9"/>
            <p:cNvGrpSpPr/>
            <p:nvPr/>
          </p:nvGrpSpPr>
          <p:grpSpPr>
            <a:xfrm>
              <a:off x="8301500" y="-135163"/>
              <a:ext cx="298325" cy="294243"/>
              <a:chOff x="2398800" y="1826575"/>
              <a:chExt cx="2258325" cy="2227425"/>
            </a:xfrm>
          </p:grpSpPr>
          <p:sp>
            <p:nvSpPr>
              <p:cNvPr id="535" name="Google Shape;535;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6" name="Google Shape;536;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537" name="Google Shape;537;p9"/>
            <p:cNvGrpSpPr/>
            <p:nvPr/>
          </p:nvGrpSpPr>
          <p:grpSpPr>
            <a:xfrm>
              <a:off x="8962468" y="798297"/>
              <a:ext cx="240512" cy="236998"/>
              <a:chOff x="2398800" y="1826575"/>
              <a:chExt cx="2258325" cy="2227425"/>
            </a:xfrm>
          </p:grpSpPr>
          <p:sp>
            <p:nvSpPr>
              <p:cNvPr id="538" name="Google Shape;538;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9" name="Google Shape;539;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544"/>
        <p:cNvGrpSpPr/>
        <p:nvPr/>
      </p:nvGrpSpPr>
      <p:grpSpPr>
        <a:xfrm>
          <a:off x="0" y="0"/>
          <a:ext cx="0" cy="0"/>
          <a:chOff x="0" y="0"/>
          <a:chExt cx="0" cy="0"/>
        </a:xfrm>
      </p:grpSpPr>
      <p:grpSp>
        <p:nvGrpSpPr>
          <p:cNvPr id="545" name="Google Shape;545;p11"/>
          <p:cNvGrpSpPr/>
          <p:nvPr/>
        </p:nvGrpSpPr>
        <p:grpSpPr>
          <a:xfrm rot="-9408085" flipH="1">
            <a:off x="5807532" y="-524846"/>
            <a:ext cx="3932523" cy="1806382"/>
            <a:chOff x="-247941" y="3878924"/>
            <a:chExt cx="3932716" cy="1806470"/>
          </a:xfrm>
        </p:grpSpPr>
        <p:grpSp>
          <p:nvGrpSpPr>
            <p:cNvPr id="546" name="Google Shape;546;p11"/>
            <p:cNvGrpSpPr/>
            <p:nvPr/>
          </p:nvGrpSpPr>
          <p:grpSpPr>
            <a:xfrm>
              <a:off x="501506" y="4145578"/>
              <a:ext cx="2653767" cy="794294"/>
              <a:chOff x="501506" y="4145578"/>
              <a:chExt cx="2653767" cy="794294"/>
            </a:xfrm>
          </p:grpSpPr>
          <p:sp>
            <p:nvSpPr>
              <p:cNvPr id="547" name="Google Shape;547;p11"/>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8" name="Google Shape;548;p11"/>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9" name="Google Shape;549;p11"/>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0" name="Google Shape;550;p11"/>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1" name="Google Shape;551;p11"/>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2" name="Google Shape;552;p11"/>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3" name="Google Shape;553;p11"/>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554" name="Google Shape;554;p11"/>
            <p:cNvGrpSpPr/>
            <p:nvPr/>
          </p:nvGrpSpPr>
          <p:grpSpPr>
            <a:xfrm>
              <a:off x="-247941" y="3878924"/>
              <a:ext cx="3932716" cy="1806470"/>
              <a:chOff x="-247941" y="3878924"/>
              <a:chExt cx="3932716" cy="1806470"/>
            </a:xfrm>
          </p:grpSpPr>
          <p:sp>
            <p:nvSpPr>
              <p:cNvPr id="555" name="Google Shape;555;p11"/>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56" name="Google Shape;556;p11"/>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7" name="Google Shape;557;p11"/>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8" name="Google Shape;558;p11"/>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9" name="Google Shape;559;p11"/>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0" name="Google Shape;560;p11"/>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1" name="Google Shape;561;p11"/>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2" name="Google Shape;562;p11"/>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3" name="Google Shape;563;p11"/>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4" name="Google Shape;564;p11"/>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5" name="Google Shape;565;p11"/>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6" name="Google Shape;566;p11"/>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7" name="Google Shape;567;p11"/>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8" name="Google Shape;568;p11"/>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9" name="Google Shape;569;p11"/>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0" name="Google Shape;570;p11"/>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1" name="Google Shape;571;p11"/>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2" name="Google Shape;572;p11"/>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3" name="Google Shape;573;p11"/>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4" name="Google Shape;574;p11"/>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5" name="Google Shape;575;p11"/>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6" name="Google Shape;576;p11"/>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7" name="Google Shape;577;p11"/>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8" name="Google Shape;578;p11"/>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9" name="Google Shape;579;p11"/>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80" name="Google Shape;580;p11"/>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1" name="Google Shape;581;p11"/>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2" name="Google Shape;582;p11"/>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83" name="Google Shape;583;p11"/>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4" name="Google Shape;584;p11"/>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5" name="Google Shape;585;p11"/>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86" name="Google Shape;586;p11"/>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11"/>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8" name="Google Shape;588;p11"/>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89" name="Google Shape;589;p11"/>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0" name="Google Shape;590;p11"/>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1" name="Google Shape;591;p11"/>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92" name="Google Shape;592;p11"/>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3" name="Google Shape;593;p11"/>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4" name="Google Shape;594;p11"/>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95" name="Google Shape;595;p11"/>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6" name="Google Shape;596;p11"/>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7" name="Google Shape;597;p11"/>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98" name="Google Shape;598;p11"/>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9" name="Google Shape;599;p11"/>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00" name="Google Shape;600;p11"/>
          <p:cNvSpPr/>
          <p:nvPr/>
        </p:nvSpPr>
        <p:spPr>
          <a:xfrm flipH="1">
            <a:off x="0" y="-5"/>
            <a:ext cx="5380543" cy="2358030"/>
          </a:xfrm>
          <a:custGeom>
            <a:avLst/>
            <a:gdLst/>
            <a:ahLst/>
            <a:cxnLst/>
            <a:rect l="l" t="t" r="r" b="b"/>
            <a:pathLst>
              <a:path w="105315" h="106662" extrusionOk="0">
                <a:moveTo>
                  <a:pt x="0" y="1"/>
                </a:moveTo>
                <a:cubicBezTo>
                  <a:pt x="4544" y="10315"/>
                  <a:pt x="19384" y="16775"/>
                  <a:pt x="37644" y="16775"/>
                </a:cubicBezTo>
                <a:cubicBezTo>
                  <a:pt x="44542" y="16775"/>
                  <a:pt x="51929" y="15853"/>
                  <a:pt x="59432" y="13868"/>
                </a:cubicBezTo>
                <a:cubicBezTo>
                  <a:pt x="64767" y="12459"/>
                  <a:pt x="69419" y="11817"/>
                  <a:pt x="73480" y="11817"/>
                </a:cubicBezTo>
                <a:cubicBezTo>
                  <a:pt x="96062" y="11817"/>
                  <a:pt x="100386" y="31669"/>
                  <a:pt x="102356" y="49871"/>
                </a:cubicBezTo>
                <a:cubicBezTo>
                  <a:pt x="104601" y="70738"/>
                  <a:pt x="86164" y="94115"/>
                  <a:pt x="105314" y="106662"/>
                </a:cubicBezTo>
                <a:lnTo>
                  <a:pt x="105314" y="1"/>
                </a:ln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01" name="Google Shape;601;p11"/>
          <p:cNvSpPr/>
          <p:nvPr/>
        </p:nvSpPr>
        <p:spPr>
          <a:xfrm flipH="1">
            <a:off x="6117106" y="3725477"/>
            <a:ext cx="3012983" cy="1518021"/>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02" name="Google Shape;602;p11"/>
          <p:cNvSpPr txBox="1">
            <a:spLocks noGrp="1"/>
          </p:cNvSpPr>
          <p:nvPr>
            <p:ph type="title" hasCustomPrompt="1"/>
          </p:nvPr>
        </p:nvSpPr>
        <p:spPr>
          <a:xfrm>
            <a:off x="1960350" y="1659763"/>
            <a:ext cx="5223300" cy="1352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03" name="Google Shape;603;p11"/>
          <p:cNvSpPr txBox="1">
            <a:spLocks noGrp="1"/>
          </p:cNvSpPr>
          <p:nvPr>
            <p:ph type="subTitle" idx="1"/>
          </p:nvPr>
        </p:nvSpPr>
        <p:spPr>
          <a:xfrm>
            <a:off x="2017800" y="3012138"/>
            <a:ext cx="5108400" cy="4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0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05"/>
        <p:cNvGrpSpPr/>
        <p:nvPr/>
      </p:nvGrpSpPr>
      <p:grpSpPr>
        <a:xfrm>
          <a:off x="0" y="0"/>
          <a:ext cx="0" cy="0"/>
          <a:chOff x="0" y="0"/>
          <a:chExt cx="0" cy="0"/>
        </a:xfrm>
      </p:grpSpPr>
      <p:grpSp>
        <p:nvGrpSpPr>
          <p:cNvPr id="606" name="Google Shape;606;p13"/>
          <p:cNvGrpSpPr/>
          <p:nvPr/>
        </p:nvGrpSpPr>
        <p:grpSpPr>
          <a:xfrm>
            <a:off x="-382902" y="2706430"/>
            <a:ext cx="2272366" cy="2965494"/>
            <a:chOff x="-361509" y="2830304"/>
            <a:chExt cx="2153902" cy="2810895"/>
          </a:xfrm>
        </p:grpSpPr>
        <p:grpSp>
          <p:nvGrpSpPr>
            <p:cNvPr id="607" name="Google Shape;607;p13"/>
            <p:cNvGrpSpPr/>
            <p:nvPr/>
          </p:nvGrpSpPr>
          <p:grpSpPr>
            <a:xfrm>
              <a:off x="171949" y="3264600"/>
              <a:ext cx="1384523" cy="1583072"/>
              <a:chOff x="282825" y="3422180"/>
              <a:chExt cx="1248217" cy="1427220"/>
            </a:xfrm>
          </p:grpSpPr>
          <p:sp>
            <p:nvSpPr>
              <p:cNvPr id="608" name="Google Shape;608;p13"/>
              <p:cNvSpPr/>
              <p:nvPr/>
            </p:nvSpPr>
            <p:spPr>
              <a:xfrm rot="-713680">
                <a:off x="1276971" y="4595328"/>
                <a:ext cx="232598" cy="232598"/>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1" y="4123"/>
                      <a:pt x="4124" y="3210"/>
                      <a:pt x="4124" y="2062"/>
                    </a:cubicBezTo>
                    <a:cubicBezTo>
                      <a:pt x="4124" y="914"/>
                      <a:pt x="3211"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9" name="Google Shape;609;p13"/>
              <p:cNvSpPr/>
              <p:nvPr/>
            </p:nvSpPr>
            <p:spPr>
              <a:xfrm rot="-713680">
                <a:off x="717469" y="4472684"/>
                <a:ext cx="166383" cy="142582"/>
              </a:xfrm>
              <a:custGeom>
                <a:avLst/>
                <a:gdLst/>
                <a:ahLst/>
                <a:cxnLst/>
                <a:rect l="l" t="t" r="r" b="b"/>
                <a:pathLst>
                  <a:path w="2950" h="2528" extrusionOk="0">
                    <a:moveTo>
                      <a:pt x="1670" y="1"/>
                    </a:moveTo>
                    <a:cubicBezTo>
                      <a:pt x="1367" y="1"/>
                      <a:pt x="1059" y="112"/>
                      <a:pt x="809" y="362"/>
                    </a:cubicBezTo>
                    <a:cubicBezTo>
                      <a:pt x="0" y="1171"/>
                      <a:pt x="575" y="2528"/>
                      <a:pt x="1697" y="2528"/>
                    </a:cubicBezTo>
                    <a:cubicBezTo>
                      <a:pt x="2375" y="2528"/>
                      <a:pt x="2923" y="1954"/>
                      <a:pt x="2949" y="1275"/>
                    </a:cubicBezTo>
                    <a:cubicBezTo>
                      <a:pt x="2949" y="511"/>
                      <a:pt x="2319" y="1"/>
                      <a:pt x="167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0" name="Google Shape;610;p13"/>
              <p:cNvSpPr/>
              <p:nvPr/>
            </p:nvSpPr>
            <p:spPr>
              <a:xfrm rot="-713680">
                <a:off x="291696" y="3434209"/>
                <a:ext cx="127072" cy="99322"/>
              </a:xfrm>
              <a:custGeom>
                <a:avLst/>
                <a:gdLst/>
                <a:ahLst/>
                <a:cxnLst/>
                <a:rect l="l" t="t" r="r" b="b"/>
                <a:pathLst>
                  <a:path w="2253" h="1761" extrusionOk="0">
                    <a:moveTo>
                      <a:pt x="1078" y="1"/>
                    </a:moveTo>
                    <a:cubicBezTo>
                      <a:pt x="440" y="1"/>
                      <a:pt x="1" y="732"/>
                      <a:pt x="374" y="1338"/>
                    </a:cubicBezTo>
                    <a:cubicBezTo>
                      <a:pt x="527" y="1610"/>
                      <a:pt x="812" y="1760"/>
                      <a:pt x="1107" y="1760"/>
                    </a:cubicBezTo>
                    <a:cubicBezTo>
                      <a:pt x="1266" y="1760"/>
                      <a:pt x="1428" y="1717"/>
                      <a:pt x="1574" y="1625"/>
                    </a:cubicBezTo>
                    <a:cubicBezTo>
                      <a:pt x="2253" y="1234"/>
                      <a:pt x="2096" y="216"/>
                      <a:pt x="1313" y="34"/>
                    </a:cubicBezTo>
                    <a:cubicBezTo>
                      <a:pt x="1233" y="11"/>
                      <a:pt x="1154" y="1"/>
                      <a:pt x="107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1" name="Google Shape;611;p13"/>
              <p:cNvSpPr/>
              <p:nvPr/>
            </p:nvSpPr>
            <p:spPr>
              <a:xfrm rot="-713680">
                <a:off x="490181" y="4448606"/>
                <a:ext cx="124308" cy="99886"/>
              </a:xfrm>
              <a:custGeom>
                <a:avLst/>
                <a:gdLst/>
                <a:ahLst/>
                <a:cxnLst/>
                <a:rect l="l" t="t" r="r" b="b"/>
                <a:pathLst>
                  <a:path w="2204" h="1771" extrusionOk="0">
                    <a:moveTo>
                      <a:pt x="1101" y="0"/>
                    </a:moveTo>
                    <a:cubicBezTo>
                      <a:pt x="478" y="0"/>
                      <a:pt x="0" y="685"/>
                      <a:pt x="325" y="1287"/>
                    </a:cubicBezTo>
                    <a:cubicBezTo>
                      <a:pt x="472" y="1600"/>
                      <a:pt x="788" y="1770"/>
                      <a:pt x="1107" y="1770"/>
                    </a:cubicBezTo>
                    <a:cubicBezTo>
                      <a:pt x="1241" y="1770"/>
                      <a:pt x="1376" y="1740"/>
                      <a:pt x="1499" y="1679"/>
                    </a:cubicBezTo>
                    <a:cubicBezTo>
                      <a:pt x="2204" y="1287"/>
                      <a:pt x="2099" y="270"/>
                      <a:pt x="1342" y="35"/>
                    </a:cubicBezTo>
                    <a:cubicBezTo>
                      <a:pt x="1260" y="11"/>
                      <a:pt x="1179" y="0"/>
                      <a:pt x="110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2" name="Google Shape;612;p13"/>
              <p:cNvSpPr/>
              <p:nvPr/>
            </p:nvSpPr>
            <p:spPr>
              <a:xfrm rot="-713680">
                <a:off x="375975" y="4095175"/>
                <a:ext cx="160179" cy="141172"/>
              </a:xfrm>
              <a:custGeom>
                <a:avLst/>
                <a:gdLst/>
                <a:ahLst/>
                <a:cxnLst/>
                <a:rect l="l" t="t" r="r" b="b"/>
                <a:pathLst>
                  <a:path w="2840" h="2503" extrusionOk="0">
                    <a:moveTo>
                      <a:pt x="1422" y="1"/>
                    </a:moveTo>
                    <a:cubicBezTo>
                      <a:pt x="1210" y="1"/>
                      <a:pt x="991" y="58"/>
                      <a:pt x="784" y="185"/>
                    </a:cubicBezTo>
                    <a:cubicBezTo>
                      <a:pt x="183" y="550"/>
                      <a:pt x="1" y="1307"/>
                      <a:pt x="366" y="1907"/>
                    </a:cubicBezTo>
                    <a:cubicBezTo>
                      <a:pt x="613" y="2311"/>
                      <a:pt x="1019" y="2503"/>
                      <a:pt x="1423" y="2503"/>
                    </a:cubicBezTo>
                    <a:cubicBezTo>
                      <a:pt x="1958" y="2503"/>
                      <a:pt x="2488" y="2166"/>
                      <a:pt x="2636" y="1542"/>
                    </a:cubicBezTo>
                    <a:cubicBezTo>
                      <a:pt x="2840" y="708"/>
                      <a:pt x="2172" y="1"/>
                      <a:pt x="1422"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613" name="Google Shape;613;p13"/>
            <p:cNvSpPr/>
            <p:nvPr/>
          </p:nvSpPr>
          <p:spPr>
            <a:xfrm rot="-713702">
              <a:off x="-20152" y="3088277"/>
              <a:ext cx="65376" cy="80078"/>
            </a:xfrm>
            <a:custGeom>
              <a:avLst/>
              <a:gdLst/>
              <a:ahLst/>
              <a:cxnLst/>
              <a:rect l="l" t="t" r="r" b="b"/>
              <a:pathLst>
                <a:path w="1045" h="1280" extrusionOk="0">
                  <a:moveTo>
                    <a:pt x="1044" y="1"/>
                  </a:moveTo>
                  <a:lnTo>
                    <a:pt x="1044" y="1"/>
                  </a:lnTo>
                  <a:cubicBezTo>
                    <a:pt x="0" y="653"/>
                    <a:pt x="183" y="1279"/>
                    <a:pt x="183" y="1279"/>
                  </a:cubicBezTo>
                  <a:cubicBezTo>
                    <a:pt x="862" y="1201"/>
                    <a:pt x="1044" y="1"/>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14" name="Google Shape;614;p13"/>
            <p:cNvGrpSpPr/>
            <p:nvPr/>
          </p:nvGrpSpPr>
          <p:grpSpPr>
            <a:xfrm>
              <a:off x="-361509" y="2830304"/>
              <a:ext cx="2153902" cy="2810895"/>
              <a:chOff x="-361509" y="2830304"/>
              <a:chExt cx="2153902" cy="2810895"/>
            </a:xfrm>
          </p:grpSpPr>
          <p:sp>
            <p:nvSpPr>
              <p:cNvPr id="615" name="Google Shape;615;p13"/>
              <p:cNvSpPr/>
              <p:nvPr/>
            </p:nvSpPr>
            <p:spPr>
              <a:xfrm rot="-713702">
                <a:off x="-119652" y="2975369"/>
                <a:ext cx="1670188" cy="2520765"/>
              </a:xfrm>
              <a:custGeom>
                <a:avLst/>
                <a:gdLst/>
                <a:ahLst/>
                <a:cxnLst/>
                <a:rect l="l" t="t" r="r" b="b"/>
                <a:pathLst>
                  <a:path w="26697" h="40293" fill="none" extrusionOk="0">
                    <a:moveTo>
                      <a:pt x="26696" y="38779"/>
                    </a:moveTo>
                    <a:cubicBezTo>
                      <a:pt x="23382" y="40292"/>
                      <a:pt x="22391" y="36169"/>
                      <a:pt x="20381" y="34603"/>
                    </a:cubicBezTo>
                    <a:cubicBezTo>
                      <a:pt x="17276" y="32202"/>
                      <a:pt x="14275" y="35960"/>
                      <a:pt x="10961" y="34473"/>
                    </a:cubicBezTo>
                    <a:cubicBezTo>
                      <a:pt x="9003" y="33586"/>
                      <a:pt x="7516" y="30532"/>
                      <a:pt x="8847" y="28601"/>
                    </a:cubicBezTo>
                    <a:cubicBezTo>
                      <a:pt x="11300" y="24974"/>
                      <a:pt x="16180" y="29723"/>
                      <a:pt x="13414" y="32933"/>
                    </a:cubicBezTo>
                    <a:cubicBezTo>
                      <a:pt x="11978" y="34577"/>
                      <a:pt x="9630" y="34134"/>
                      <a:pt x="7907" y="33272"/>
                    </a:cubicBezTo>
                    <a:cubicBezTo>
                      <a:pt x="4202" y="31472"/>
                      <a:pt x="835" y="27531"/>
                      <a:pt x="2323" y="23199"/>
                    </a:cubicBezTo>
                    <a:cubicBezTo>
                      <a:pt x="3419" y="19937"/>
                      <a:pt x="8299" y="22730"/>
                      <a:pt x="5454" y="25235"/>
                    </a:cubicBezTo>
                    <a:cubicBezTo>
                      <a:pt x="3262" y="27192"/>
                      <a:pt x="366" y="26096"/>
                      <a:pt x="157" y="23121"/>
                    </a:cubicBezTo>
                    <a:cubicBezTo>
                      <a:pt x="0" y="21138"/>
                      <a:pt x="1201" y="18946"/>
                      <a:pt x="2766" y="17771"/>
                    </a:cubicBezTo>
                    <a:cubicBezTo>
                      <a:pt x="3654" y="17119"/>
                      <a:pt x="5037" y="16519"/>
                      <a:pt x="6185" y="16519"/>
                    </a:cubicBezTo>
                    <a:cubicBezTo>
                      <a:pt x="9290" y="16571"/>
                      <a:pt x="8038" y="19468"/>
                      <a:pt x="5246" y="18763"/>
                    </a:cubicBezTo>
                    <a:cubicBezTo>
                      <a:pt x="209" y="17484"/>
                      <a:pt x="2871" y="8116"/>
                      <a:pt x="7933" y="9995"/>
                    </a:cubicBezTo>
                    <a:cubicBezTo>
                      <a:pt x="8821" y="10334"/>
                      <a:pt x="9317" y="11561"/>
                      <a:pt x="9108" y="12474"/>
                    </a:cubicBezTo>
                    <a:cubicBezTo>
                      <a:pt x="8560" y="14796"/>
                      <a:pt x="5924" y="14823"/>
                      <a:pt x="4985" y="12787"/>
                    </a:cubicBezTo>
                    <a:cubicBezTo>
                      <a:pt x="3967" y="10438"/>
                      <a:pt x="5324" y="6863"/>
                      <a:pt x="8012" y="6315"/>
                    </a:cubicBezTo>
                    <a:cubicBezTo>
                      <a:pt x="10491" y="5793"/>
                      <a:pt x="8690" y="8377"/>
                      <a:pt x="6550" y="7203"/>
                    </a:cubicBezTo>
                    <a:cubicBezTo>
                      <a:pt x="4593" y="6107"/>
                      <a:pt x="4854" y="679"/>
                      <a:pt x="7438" y="2062"/>
                    </a:cubicBezTo>
                    <a:cubicBezTo>
                      <a:pt x="8194" y="2479"/>
                      <a:pt x="7072" y="3079"/>
                      <a:pt x="6316" y="2453"/>
                    </a:cubicBezTo>
                    <a:cubicBezTo>
                      <a:pt x="5820" y="2010"/>
                      <a:pt x="5533" y="653"/>
                      <a:pt x="5585" y="0"/>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16" name="Google Shape;616;p13"/>
              <p:cNvSpPr/>
              <p:nvPr/>
            </p:nvSpPr>
            <p:spPr>
              <a:xfrm rot="-713702">
                <a:off x="1154063" y="4875628"/>
                <a:ext cx="127437" cy="138885"/>
              </a:xfrm>
              <a:custGeom>
                <a:avLst/>
                <a:gdLst/>
                <a:ahLst/>
                <a:cxnLst/>
                <a:rect l="l" t="t" r="r" b="b"/>
                <a:pathLst>
                  <a:path w="2037" h="2220" extrusionOk="0">
                    <a:moveTo>
                      <a:pt x="1" y="1"/>
                    </a:moveTo>
                    <a:cubicBezTo>
                      <a:pt x="1" y="1"/>
                      <a:pt x="497" y="2193"/>
                      <a:pt x="1801" y="2219"/>
                    </a:cubicBezTo>
                    <a:cubicBezTo>
                      <a:pt x="1801" y="2219"/>
                      <a:pt x="2036" y="1019"/>
                      <a:pt x="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7" name="Google Shape;617;p13"/>
              <p:cNvSpPr/>
              <p:nvPr/>
            </p:nvSpPr>
            <p:spPr>
              <a:xfrm rot="-713702">
                <a:off x="252562" y="4925016"/>
                <a:ext cx="173169" cy="62311"/>
              </a:xfrm>
              <a:custGeom>
                <a:avLst/>
                <a:gdLst/>
                <a:ahLst/>
                <a:cxnLst/>
                <a:rect l="l" t="t" r="r" b="b"/>
                <a:pathLst>
                  <a:path w="2768" h="996" extrusionOk="0">
                    <a:moveTo>
                      <a:pt x="731" y="0"/>
                    </a:moveTo>
                    <a:cubicBezTo>
                      <a:pt x="472" y="0"/>
                      <a:pt x="221" y="66"/>
                      <a:pt x="1" y="231"/>
                    </a:cubicBezTo>
                    <a:cubicBezTo>
                      <a:pt x="1" y="231"/>
                      <a:pt x="374" y="996"/>
                      <a:pt x="1845" y="996"/>
                    </a:cubicBezTo>
                    <a:cubicBezTo>
                      <a:pt x="2114" y="996"/>
                      <a:pt x="2420" y="970"/>
                      <a:pt x="2767" y="910"/>
                    </a:cubicBezTo>
                    <a:cubicBezTo>
                      <a:pt x="2767" y="910"/>
                      <a:pt x="1696" y="0"/>
                      <a:pt x="73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8" name="Google Shape;618;p13"/>
              <p:cNvSpPr/>
              <p:nvPr/>
            </p:nvSpPr>
            <p:spPr>
              <a:xfrm rot="-713702">
                <a:off x="578906" y="4641269"/>
                <a:ext cx="76825" cy="94717"/>
              </a:xfrm>
              <a:custGeom>
                <a:avLst/>
                <a:gdLst/>
                <a:ahLst/>
                <a:cxnLst/>
                <a:rect l="l" t="t" r="r" b="b"/>
                <a:pathLst>
                  <a:path w="1228" h="1514" extrusionOk="0">
                    <a:moveTo>
                      <a:pt x="1227" y="0"/>
                    </a:moveTo>
                    <a:cubicBezTo>
                      <a:pt x="1201" y="0"/>
                      <a:pt x="1" y="731"/>
                      <a:pt x="236" y="1514"/>
                    </a:cubicBezTo>
                    <a:cubicBezTo>
                      <a:pt x="236" y="1514"/>
                      <a:pt x="993" y="1409"/>
                      <a:pt x="12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9" name="Google Shape;619;p13"/>
              <p:cNvSpPr/>
              <p:nvPr/>
            </p:nvSpPr>
            <p:spPr>
              <a:xfrm rot="-713702">
                <a:off x="571597" y="4916295"/>
                <a:ext cx="118490" cy="176359"/>
              </a:xfrm>
              <a:custGeom>
                <a:avLst/>
                <a:gdLst/>
                <a:ahLst/>
                <a:cxnLst/>
                <a:rect l="l" t="t" r="r" b="b"/>
                <a:pathLst>
                  <a:path w="1894" h="2819" extrusionOk="0">
                    <a:moveTo>
                      <a:pt x="1267" y="0"/>
                    </a:moveTo>
                    <a:cubicBezTo>
                      <a:pt x="1267" y="0"/>
                      <a:pt x="1268" y="1"/>
                      <a:pt x="1268" y="1"/>
                    </a:cubicBezTo>
                    <a:lnTo>
                      <a:pt x="1268" y="1"/>
                    </a:lnTo>
                    <a:cubicBezTo>
                      <a:pt x="1268" y="0"/>
                      <a:pt x="1268" y="0"/>
                      <a:pt x="1267" y="0"/>
                    </a:cubicBezTo>
                    <a:close/>
                    <a:moveTo>
                      <a:pt x="1268" y="1"/>
                    </a:moveTo>
                    <a:lnTo>
                      <a:pt x="1268" y="1"/>
                    </a:lnTo>
                    <a:cubicBezTo>
                      <a:pt x="1257" y="52"/>
                      <a:pt x="1" y="1867"/>
                      <a:pt x="850" y="2818"/>
                    </a:cubicBezTo>
                    <a:cubicBezTo>
                      <a:pt x="850" y="2818"/>
                      <a:pt x="1893" y="2166"/>
                      <a:pt x="12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0" name="Google Shape;620;p13"/>
              <p:cNvSpPr/>
              <p:nvPr/>
            </p:nvSpPr>
            <p:spPr>
              <a:xfrm rot="-713702">
                <a:off x="370627" y="5047398"/>
                <a:ext cx="114361" cy="168226"/>
              </a:xfrm>
              <a:custGeom>
                <a:avLst/>
                <a:gdLst/>
                <a:ahLst/>
                <a:cxnLst/>
                <a:rect l="l" t="t" r="r" b="b"/>
                <a:pathLst>
                  <a:path w="1828" h="2689" extrusionOk="0">
                    <a:moveTo>
                      <a:pt x="601" y="0"/>
                    </a:moveTo>
                    <a:cubicBezTo>
                      <a:pt x="601" y="0"/>
                      <a:pt x="1" y="1044"/>
                      <a:pt x="1592" y="2688"/>
                    </a:cubicBezTo>
                    <a:cubicBezTo>
                      <a:pt x="1592" y="2688"/>
                      <a:pt x="1827" y="444"/>
                      <a:pt x="60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1" name="Google Shape;621;p13"/>
              <p:cNvSpPr/>
              <p:nvPr/>
            </p:nvSpPr>
            <p:spPr>
              <a:xfrm rot="-713702">
                <a:off x="1049462" y="5009389"/>
                <a:ext cx="163597" cy="80704"/>
              </a:xfrm>
              <a:custGeom>
                <a:avLst/>
                <a:gdLst/>
                <a:ahLst/>
                <a:cxnLst/>
                <a:rect l="l" t="t" r="r" b="b"/>
                <a:pathLst>
                  <a:path w="2615" h="1290" extrusionOk="0">
                    <a:moveTo>
                      <a:pt x="2111" y="1"/>
                    </a:moveTo>
                    <a:cubicBezTo>
                      <a:pt x="1070" y="1"/>
                      <a:pt x="0" y="1290"/>
                      <a:pt x="4" y="1290"/>
                    </a:cubicBezTo>
                    <a:cubicBezTo>
                      <a:pt x="4" y="1290"/>
                      <a:pt x="4" y="1290"/>
                      <a:pt x="5" y="1289"/>
                    </a:cubicBezTo>
                    <a:cubicBezTo>
                      <a:pt x="2275" y="1289"/>
                      <a:pt x="2614" y="115"/>
                      <a:pt x="2614" y="115"/>
                    </a:cubicBezTo>
                    <a:cubicBezTo>
                      <a:pt x="2450" y="35"/>
                      <a:pt x="2281" y="1"/>
                      <a:pt x="21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2" name="Google Shape;622;p13"/>
              <p:cNvSpPr/>
              <p:nvPr/>
            </p:nvSpPr>
            <p:spPr>
              <a:xfrm rot="-713702">
                <a:off x="408681" y="4805564"/>
                <a:ext cx="129063" cy="140512"/>
              </a:xfrm>
              <a:custGeom>
                <a:avLst/>
                <a:gdLst/>
                <a:ahLst/>
                <a:cxnLst/>
                <a:rect l="l" t="t" r="r" b="b"/>
                <a:pathLst>
                  <a:path w="2063" h="2246" extrusionOk="0">
                    <a:moveTo>
                      <a:pt x="1" y="1"/>
                    </a:moveTo>
                    <a:lnTo>
                      <a:pt x="1" y="1"/>
                    </a:lnTo>
                    <a:cubicBezTo>
                      <a:pt x="575" y="2219"/>
                      <a:pt x="1775" y="2245"/>
                      <a:pt x="1775" y="2245"/>
                    </a:cubicBezTo>
                    <a:cubicBezTo>
                      <a:pt x="2062" y="993"/>
                      <a:pt x="1" y="1"/>
                      <a:pt x="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3" name="Google Shape;623;p13"/>
              <p:cNvSpPr/>
              <p:nvPr/>
            </p:nvSpPr>
            <p:spPr>
              <a:xfrm rot="-713702">
                <a:off x="-151470" y="4261236"/>
                <a:ext cx="115925" cy="173106"/>
              </a:xfrm>
              <a:custGeom>
                <a:avLst/>
                <a:gdLst/>
                <a:ahLst/>
                <a:cxnLst/>
                <a:rect l="l" t="t" r="r" b="b"/>
                <a:pathLst>
                  <a:path w="1853" h="2767" extrusionOk="0">
                    <a:moveTo>
                      <a:pt x="392" y="1"/>
                    </a:moveTo>
                    <a:cubicBezTo>
                      <a:pt x="0" y="2245"/>
                      <a:pt x="1096" y="2767"/>
                      <a:pt x="1096" y="2767"/>
                    </a:cubicBezTo>
                    <a:cubicBezTo>
                      <a:pt x="1853" y="1723"/>
                      <a:pt x="392" y="1"/>
                      <a:pt x="3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4" name="Google Shape;624;p13"/>
              <p:cNvSpPr/>
              <p:nvPr/>
            </p:nvSpPr>
            <p:spPr>
              <a:xfrm rot="-713702">
                <a:off x="-77651" y="4442939"/>
                <a:ext cx="125747" cy="145329"/>
              </a:xfrm>
              <a:custGeom>
                <a:avLst/>
                <a:gdLst/>
                <a:ahLst/>
                <a:cxnLst/>
                <a:rect l="l" t="t" r="r" b="b"/>
                <a:pathLst>
                  <a:path w="2010" h="2323" extrusionOk="0">
                    <a:moveTo>
                      <a:pt x="1984" y="0"/>
                    </a:moveTo>
                    <a:cubicBezTo>
                      <a:pt x="0" y="1148"/>
                      <a:pt x="313" y="2323"/>
                      <a:pt x="313" y="2323"/>
                    </a:cubicBezTo>
                    <a:cubicBezTo>
                      <a:pt x="1592" y="2244"/>
                      <a:pt x="2010" y="0"/>
                      <a:pt x="19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5" name="Google Shape;625;p13"/>
              <p:cNvSpPr/>
              <p:nvPr/>
            </p:nvSpPr>
            <p:spPr>
              <a:xfrm rot="-713702">
                <a:off x="-29615" y="3974104"/>
                <a:ext cx="124183" cy="145391"/>
              </a:xfrm>
              <a:custGeom>
                <a:avLst/>
                <a:gdLst/>
                <a:ahLst/>
                <a:cxnLst/>
                <a:rect l="l" t="t" r="r" b="b"/>
                <a:pathLst>
                  <a:path w="1985" h="2324" extrusionOk="0">
                    <a:moveTo>
                      <a:pt x="1958" y="1"/>
                    </a:moveTo>
                    <a:cubicBezTo>
                      <a:pt x="1" y="1149"/>
                      <a:pt x="288" y="2323"/>
                      <a:pt x="288" y="2323"/>
                    </a:cubicBezTo>
                    <a:cubicBezTo>
                      <a:pt x="1593" y="2245"/>
                      <a:pt x="1984" y="1"/>
                      <a:pt x="19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6" name="Google Shape;626;p13"/>
              <p:cNvSpPr/>
              <p:nvPr/>
            </p:nvSpPr>
            <p:spPr>
              <a:xfrm rot="-713702">
                <a:off x="141136" y="3682298"/>
                <a:ext cx="138823" cy="114674"/>
              </a:xfrm>
              <a:custGeom>
                <a:avLst/>
                <a:gdLst/>
                <a:ahLst/>
                <a:cxnLst/>
                <a:rect l="l" t="t" r="r" b="b"/>
                <a:pathLst>
                  <a:path w="2219" h="1833" extrusionOk="0">
                    <a:moveTo>
                      <a:pt x="98" y="0"/>
                    </a:moveTo>
                    <a:cubicBezTo>
                      <a:pt x="35" y="0"/>
                      <a:pt x="0" y="6"/>
                      <a:pt x="0" y="6"/>
                    </a:cubicBezTo>
                    <a:cubicBezTo>
                      <a:pt x="26" y="1311"/>
                      <a:pt x="2218" y="1833"/>
                      <a:pt x="2218" y="1833"/>
                    </a:cubicBezTo>
                    <a:cubicBezTo>
                      <a:pt x="1374" y="144"/>
                      <a:pt x="404" y="0"/>
                      <a:pt x="9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7" name="Google Shape;627;p13"/>
              <p:cNvSpPr/>
              <p:nvPr/>
            </p:nvSpPr>
            <p:spPr>
              <a:xfrm rot="-713702">
                <a:off x="61545" y="3559339"/>
                <a:ext cx="119241" cy="82268"/>
              </a:xfrm>
              <a:custGeom>
                <a:avLst/>
                <a:gdLst/>
                <a:ahLst/>
                <a:cxnLst/>
                <a:rect l="l" t="t" r="r" b="b"/>
                <a:pathLst>
                  <a:path w="1906" h="1315" extrusionOk="0">
                    <a:moveTo>
                      <a:pt x="1905" y="0"/>
                    </a:moveTo>
                    <a:cubicBezTo>
                      <a:pt x="131" y="313"/>
                      <a:pt x="0" y="1279"/>
                      <a:pt x="0" y="1279"/>
                    </a:cubicBezTo>
                    <a:cubicBezTo>
                      <a:pt x="85" y="1303"/>
                      <a:pt x="169" y="1314"/>
                      <a:pt x="252" y="1314"/>
                    </a:cubicBezTo>
                    <a:cubicBezTo>
                      <a:pt x="1141" y="1314"/>
                      <a:pt x="1905" y="24"/>
                      <a:pt x="1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8" name="Google Shape;628;p13"/>
              <p:cNvSpPr/>
              <p:nvPr/>
            </p:nvSpPr>
            <p:spPr>
              <a:xfrm rot="-713702">
                <a:off x="-6238" y="3303726"/>
                <a:ext cx="88211" cy="127374"/>
              </a:xfrm>
              <a:custGeom>
                <a:avLst/>
                <a:gdLst/>
                <a:ahLst/>
                <a:cxnLst/>
                <a:rect l="l" t="t" r="r" b="b"/>
                <a:pathLst>
                  <a:path w="1410" h="2036" extrusionOk="0">
                    <a:moveTo>
                      <a:pt x="1383" y="0"/>
                    </a:moveTo>
                    <a:lnTo>
                      <a:pt x="1383" y="0"/>
                    </a:lnTo>
                    <a:cubicBezTo>
                      <a:pt x="0" y="1175"/>
                      <a:pt x="418" y="2036"/>
                      <a:pt x="418" y="2036"/>
                    </a:cubicBezTo>
                    <a:cubicBezTo>
                      <a:pt x="1409" y="1801"/>
                      <a:pt x="1383" y="0"/>
                      <a:pt x="138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9" name="Google Shape;629;p13"/>
              <p:cNvSpPr/>
              <p:nvPr/>
            </p:nvSpPr>
            <p:spPr>
              <a:xfrm rot="-713702">
                <a:off x="-10976" y="3591307"/>
                <a:ext cx="93091" cy="140512"/>
              </a:xfrm>
              <a:custGeom>
                <a:avLst/>
                <a:gdLst/>
                <a:ahLst/>
                <a:cxnLst/>
                <a:rect l="l" t="t" r="r" b="b"/>
                <a:pathLst>
                  <a:path w="1488" h="2246" extrusionOk="0">
                    <a:moveTo>
                      <a:pt x="392" y="1"/>
                    </a:moveTo>
                    <a:cubicBezTo>
                      <a:pt x="1" y="1775"/>
                      <a:pt x="836" y="2245"/>
                      <a:pt x="836" y="2245"/>
                    </a:cubicBezTo>
                    <a:cubicBezTo>
                      <a:pt x="1488" y="1436"/>
                      <a:pt x="418" y="1"/>
                      <a:pt x="3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0" name="Google Shape;630;p13"/>
              <p:cNvSpPr/>
              <p:nvPr/>
            </p:nvSpPr>
            <p:spPr>
              <a:xfrm rot="-713702">
                <a:off x="-54272" y="3424749"/>
                <a:ext cx="122494" cy="75261"/>
              </a:xfrm>
              <a:custGeom>
                <a:avLst/>
                <a:gdLst/>
                <a:ahLst/>
                <a:cxnLst/>
                <a:rect l="l" t="t" r="r" b="b"/>
                <a:pathLst>
                  <a:path w="1958" h="1203" extrusionOk="0">
                    <a:moveTo>
                      <a:pt x="0" y="1"/>
                    </a:moveTo>
                    <a:lnTo>
                      <a:pt x="0" y="1"/>
                    </a:lnTo>
                    <a:cubicBezTo>
                      <a:pt x="735" y="1048"/>
                      <a:pt x="1405" y="1203"/>
                      <a:pt x="1737" y="1203"/>
                    </a:cubicBezTo>
                    <a:cubicBezTo>
                      <a:pt x="1877" y="1203"/>
                      <a:pt x="1958" y="1175"/>
                      <a:pt x="1958" y="1175"/>
                    </a:cubicBezTo>
                    <a:cubicBezTo>
                      <a:pt x="1801" y="158"/>
                      <a:pt x="1" y="1"/>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1" name="Google Shape;631;p13"/>
              <p:cNvSpPr/>
              <p:nvPr/>
            </p:nvSpPr>
            <p:spPr>
              <a:xfrm rot="-713702">
                <a:off x="291363" y="4609874"/>
                <a:ext cx="146956" cy="49298"/>
              </a:xfrm>
              <a:custGeom>
                <a:avLst/>
                <a:gdLst/>
                <a:ahLst/>
                <a:cxnLst/>
                <a:rect l="l" t="t" r="r" b="b"/>
                <a:pathLst>
                  <a:path w="2349" h="788" extrusionOk="0">
                    <a:moveTo>
                      <a:pt x="1413" y="1"/>
                    </a:moveTo>
                    <a:cubicBezTo>
                      <a:pt x="321" y="1"/>
                      <a:pt x="0" y="558"/>
                      <a:pt x="0" y="558"/>
                    </a:cubicBezTo>
                    <a:cubicBezTo>
                      <a:pt x="196" y="724"/>
                      <a:pt x="430" y="787"/>
                      <a:pt x="672" y="787"/>
                    </a:cubicBezTo>
                    <a:cubicBezTo>
                      <a:pt x="1462" y="787"/>
                      <a:pt x="2349" y="115"/>
                      <a:pt x="2349" y="115"/>
                    </a:cubicBezTo>
                    <a:cubicBezTo>
                      <a:pt x="1987" y="33"/>
                      <a:pt x="1677" y="1"/>
                      <a:pt x="14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2" name="Google Shape;632;p13"/>
              <p:cNvSpPr/>
              <p:nvPr/>
            </p:nvSpPr>
            <p:spPr>
              <a:xfrm rot="-713702">
                <a:off x="89463" y="3172340"/>
                <a:ext cx="93091" cy="30717"/>
              </a:xfrm>
              <a:custGeom>
                <a:avLst/>
                <a:gdLst/>
                <a:ahLst/>
                <a:cxnLst/>
                <a:rect l="l" t="t" r="r" b="b"/>
                <a:pathLst>
                  <a:path w="1488" h="491" extrusionOk="0">
                    <a:moveTo>
                      <a:pt x="902" y="1"/>
                    </a:moveTo>
                    <a:cubicBezTo>
                      <a:pt x="204" y="1"/>
                      <a:pt x="0" y="358"/>
                      <a:pt x="0" y="358"/>
                    </a:cubicBezTo>
                    <a:cubicBezTo>
                      <a:pt x="125" y="454"/>
                      <a:pt x="271" y="491"/>
                      <a:pt x="421" y="491"/>
                    </a:cubicBezTo>
                    <a:cubicBezTo>
                      <a:pt x="928" y="491"/>
                      <a:pt x="1487" y="71"/>
                      <a:pt x="1487" y="71"/>
                    </a:cubicBezTo>
                    <a:cubicBezTo>
                      <a:pt x="1262" y="21"/>
                      <a:pt x="1068" y="1"/>
                      <a:pt x="9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3" name="Google Shape;633;p13"/>
              <p:cNvSpPr/>
              <p:nvPr/>
            </p:nvSpPr>
            <p:spPr>
              <a:xfrm rot="-713702">
                <a:off x="178728" y="4118220"/>
                <a:ext cx="130690" cy="75949"/>
              </a:xfrm>
              <a:custGeom>
                <a:avLst/>
                <a:gdLst/>
                <a:ahLst/>
                <a:cxnLst/>
                <a:rect l="l" t="t" r="r" b="b"/>
                <a:pathLst>
                  <a:path w="2089" h="1214" extrusionOk="0">
                    <a:moveTo>
                      <a:pt x="268" y="1"/>
                    </a:moveTo>
                    <a:cubicBezTo>
                      <a:pt x="98" y="1"/>
                      <a:pt x="0" y="39"/>
                      <a:pt x="0" y="39"/>
                    </a:cubicBezTo>
                    <a:cubicBezTo>
                      <a:pt x="209" y="1109"/>
                      <a:pt x="2088" y="1213"/>
                      <a:pt x="2088" y="1213"/>
                    </a:cubicBezTo>
                    <a:cubicBezTo>
                      <a:pt x="1309" y="169"/>
                      <a:pt x="627" y="1"/>
                      <a:pt x="2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4" name="Google Shape;634;p13"/>
              <p:cNvSpPr/>
              <p:nvPr/>
            </p:nvSpPr>
            <p:spPr>
              <a:xfrm rot="-713702">
                <a:off x="162444" y="4570303"/>
                <a:ext cx="99659" cy="145329"/>
              </a:xfrm>
              <a:custGeom>
                <a:avLst/>
                <a:gdLst/>
                <a:ahLst/>
                <a:cxnLst/>
                <a:rect l="l" t="t" r="r" b="b"/>
                <a:pathLst>
                  <a:path w="1593" h="2323" extrusionOk="0">
                    <a:moveTo>
                      <a:pt x="1097" y="0"/>
                    </a:moveTo>
                    <a:cubicBezTo>
                      <a:pt x="1" y="1540"/>
                      <a:pt x="627" y="2323"/>
                      <a:pt x="627" y="2323"/>
                    </a:cubicBezTo>
                    <a:cubicBezTo>
                      <a:pt x="1592" y="1827"/>
                      <a:pt x="1123" y="0"/>
                      <a:pt x="109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5" name="Google Shape;635;p13"/>
              <p:cNvSpPr/>
              <p:nvPr/>
            </p:nvSpPr>
            <p:spPr>
              <a:xfrm rot="-713702">
                <a:off x="232375" y="3642116"/>
                <a:ext cx="148645" cy="46483"/>
              </a:xfrm>
              <a:custGeom>
                <a:avLst/>
                <a:gdLst/>
                <a:ahLst/>
                <a:cxnLst/>
                <a:rect l="l" t="t" r="r" b="b"/>
                <a:pathLst>
                  <a:path w="2376" h="743" extrusionOk="0">
                    <a:moveTo>
                      <a:pt x="1223" y="0"/>
                    </a:moveTo>
                    <a:cubicBezTo>
                      <a:pt x="318" y="0"/>
                      <a:pt x="0" y="463"/>
                      <a:pt x="0" y="463"/>
                    </a:cubicBezTo>
                    <a:cubicBezTo>
                      <a:pt x="213" y="668"/>
                      <a:pt x="484" y="743"/>
                      <a:pt x="767" y="743"/>
                    </a:cubicBezTo>
                    <a:cubicBezTo>
                      <a:pt x="1529" y="743"/>
                      <a:pt x="2375" y="202"/>
                      <a:pt x="2375" y="202"/>
                    </a:cubicBezTo>
                    <a:cubicBezTo>
                      <a:pt x="1915" y="55"/>
                      <a:pt x="1534" y="0"/>
                      <a:pt x="122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6" name="Google Shape;636;p13"/>
              <p:cNvSpPr/>
              <p:nvPr/>
            </p:nvSpPr>
            <p:spPr>
              <a:xfrm rot="-713702">
                <a:off x="1339824" y="4793232"/>
                <a:ext cx="81705" cy="313493"/>
              </a:xfrm>
              <a:custGeom>
                <a:avLst/>
                <a:gdLst/>
                <a:ahLst/>
                <a:cxnLst/>
                <a:rect l="l" t="t" r="r" b="b"/>
                <a:pathLst>
                  <a:path w="1306" h="5011" fill="none" extrusionOk="0">
                    <a:moveTo>
                      <a:pt x="888" y="5010"/>
                    </a:moveTo>
                    <a:cubicBezTo>
                      <a:pt x="888" y="5010"/>
                      <a:pt x="1" y="2818"/>
                      <a:pt x="1305"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37" name="Google Shape;637;p13"/>
              <p:cNvSpPr/>
              <p:nvPr/>
            </p:nvSpPr>
            <p:spPr>
              <a:xfrm rot="-713702">
                <a:off x="1274584" y="4666330"/>
                <a:ext cx="135569" cy="179612"/>
              </a:xfrm>
              <a:custGeom>
                <a:avLst/>
                <a:gdLst/>
                <a:ahLst/>
                <a:cxnLst/>
                <a:rect l="l" t="t" r="r" b="b"/>
                <a:pathLst>
                  <a:path w="2167" h="2871" extrusionOk="0">
                    <a:moveTo>
                      <a:pt x="52" y="0"/>
                    </a:moveTo>
                    <a:cubicBezTo>
                      <a:pt x="52" y="0"/>
                      <a:pt x="0" y="2558"/>
                      <a:pt x="1488" y="2871"/>
                    </a:cubicBezTo>
                    <a:cubicBezTo>
                      <a:pt x="1488" y="2871"/>
                      <a:pt x="2166" y="1644"/>
                      <a:pt x="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8" name="Google Shape;638;p13"/>
              <p:cNvSpPr/>
              <p:nvPr/>
            </p:nvSpPr>
            <p:spPr>
              <a:xfrm rot="-713702">
                <a:off x="1368237" y="4731898"/>
                <a:ext cx="187808" cy="92653"/>
              </a:xfrm>
              <a:custGeom>
                <a:avLst/>
                <a:gdLst/>
                <a:ahLst/>
                <a:cxnLst/>
                <a:rect l="l" t="t" r="r" b="b"/>
                <a:pathLst>
                  <a:path w="3002" h="1481" extrusionOk="0">
                    <a:moveTo>
                      <a:pt x="2968" y="0"/>
                    </a:moveTo>
                    <a:cubicBezTo>
                      <a:pt x="2670" y="0"/>
                      <a:pt x="414" y="46"/>
                      <a:pt x="0" y="1410"/>
                    </a:cubicBezTo>
                    <a:cubicBezTo>
                      <a:pt x="0" y="1410"/>
                      <a:pt x="151" y="1480"/>
                      <a:pt x="430" y="1480"/>
                    </a:cubicBezTo>
                    <a:cubicBezTo>
                      <a:pt x="927" y="1480"/>
                      <a:pt x="1830" y="1255"/>
                      <a:pt x="3001" y="1"/>
                    </a:cubicBezTo>
                    <a:cubicBezTo>
                      <a:pt x="3001" y="1"/>
                      <a:pt x="2990" y="0"/>
                      <a:pt x="29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9" name="Google Shape;639;p13"/>
              <p:cNvSpPr/>
              <p:nvPr/>
            </p:nvSpPr>
            <p:spPr>
              <a:xfrm rot="-713702">
                <a:off x="788130" y="4500141"/>
                <a:ext cx="55554" cy="321688"/>
              </a:xfrm>
              <a:custGeom>
                <a:avLst/>
                <a:gdLst/>
                <a:ahLst/>
                <a:cxnLst/>
                <a:rect l="l" t="t" r="r" b="b"/>
                <a:pathLst>
                  <a:path w="888" h="5142" fill="none" extrusionOk="0">
                    <a:moveTo>
                      <a:pt x="888" y="5141"/>
                    </a:moveTo>
                    <a:cubicBezTo>
                      <a:pt x="888" y="3367"/>
                      <a:pt x="601" y="1644"/>
                      <a:pt x="0"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40" name="Google Shape;640;p13"/>
              <p:cNvSpPr/>
              <p:nvPr/>
            </p:nvSpPr>
            <p:spPr>
              <a:xfrm rot="-713702">
                <a:off x="696882" y="4557912"/>
                <a:ext cx="102913" cy="47546"/>
              </a:xfrm>
              <a:custGeom>
                <a:avLst/>
                <a:gdLst/>
                <a:ahLst/>
                <a:cxnLst/>
                <a:rect l="l" t="t" r="r" b="b"/>
                <a:pathLst>
                  <a:path w="1645" h="760" extrusionOk="0">
                    <a:moveTo>
                      <a:pt x="142" y="0"/>
                    </a:moveTo>
                    <a:cubicBezTo>
                      <a:pt x="96" y="0"/>
                      <a:pt x="49" y="1"/>
                      <a:pt x="0" y="3"/>
                    </a:cubicBezTo>
                    <a:cubicBezTo>
                      <a:pt x="0" y="3"/>
                      <a:pt x="680" y="759"/>
                      <a:pt x="1318" y="759"/>
                    </a:cubicBezTo>
                    <a:cubicBezTo>
                      <a:pt x="1429" y="759"/>
                      <a:pt x="1539" y="736"/>
                      <a:pt x="1644" y="682"/>
                    </a:cubicBezTo>
                    <a:cubicBezTo>
                      <a:pt x="1644" y="682"/>
                      <a:pt x="1425" y="0"/>
                      <a:pt x="14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rot="-713702">
                <a:off x="776838" y="4494831"/>
                <a:ext cx="73509" cy="96344"/>
              </a:xfrm>
              <a:custGeom>
                <a:avLst/>
                <a:gdLst/>
                <a:ahLst/>
                <a:cxnLst/>
                <a:rect l="l" t="t" r="r" b="b"/>
                <a:pathLst>
                  <a:path w="1175" h="1540" extrusionOk="0">
                    <a:moveTo>
                      <a:pt x="1174" y="0"/>
                    </a:moveTo>
                    <a:cubicBezTo>
                      <a:pt x="1174" y="0"/>
                      <a:pt x="0" y="783"/>
                      <a:pt x="287" y="1540"/>
                    </a:cubicBezTo>
                    <a:cubicBezTo>
                      <a:pt x="287" y="1540"/>
                      <a:pt x="1044" y="1409"/>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713702">
                <a:off x="93093" y="3347514"/>
                <a:ext cx="173106" cy="150271"/>
              </a:xfrm>
              <a:custGeom>
                <a:avLst/>
                <a:gdLst/>
                <a:ahLst/>
                <a:cxnLst/>
                <a:rect l="l" t="t" r="r" b="b"/>
                <a:pathLst>
                  <a:path w="2767" h="2402" fill="none" extrusionOk="0">
                    <a:moveTo>
                      <a:pt x="0" y="2401"/>
                    </a:moveTo>
                    <a:cubicBezTo>
                      <a:pt x="1070" y="1775"/>
                      <a:pt x="2010" y="966"/>
                      <a:pt x="2766"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43" name="Google Shape;643;p13"/>
              <p:cNvSpPr/>
              <p:nvPr/>
            </p:nvSpPr>
            <p:spPr>
              <a:xfrm rot="-713702">
                <a:off x="180337" y="3312855"/>
                <a:ext cx="50674" cy="78451"/>
              </a:xfrm>
              <a:custGeom>
                <a:avLst/>
                <a:gdLst/>
                <a:ahLst/>
                <a:cxnLst/>
                <a:rect l="l" t="t" r="r" b="b"/>
                <a:pathLst>
                  <a:path w="810" h="1254" extrusionOk="0">
                    <a:moveTo>
                      <a:pt x="287" y="1"/>
                    </a:moveTo>
                    <a:cubicBezTo>
                      <a:pt x="287" y="1"/>
                      <a:pt x="0" y="966"/>
                      <a:pt x="470" y="1253"/>
                    </a:cubicBezTo>
                    <a:cubicBezTo>
                      <a:pt x="470" y="1253"/>
                      <a:pt x="809" y="836"/>
                      <a:pt x="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4" name="Google Shape;644;p13"/>
              <p:cNvSpPr/>
              <p:nvPr/>
            </p:nvSpPr>
            <p:spPr>
              <a:xfrm rot="-713702">
                <a:off x="215542" y="3371477"/>
                <a:ext cx="78451" cy="23648"/>
              </a:xfrm>
              <a:custGeom>
                <a:avLst/>
                <a:gdLst/>
                <a:ahLst/>
                <a:cxnLst/>
                <a:rect l="l" t="t" r="r" b="b"/>
                <a:pathLst>
                  <a:path w="1254" h="378" extrusionOk="0">
                    <a:moveTo>
                      <a:pt x="504" y="1"/>
                    </a:moveTo>
                    <a:cubicBezTo>
                      <a:pt x="308" y="1"/>
                      <a:pt x="120" y="53"/>
                      <a:pt x="1" y="218"/>
                    </a:cubicBezTo>
                    <a:cubicBezTo>
                      <a:pt x="1" y="218"/>
                      <a:pt x="139" y="377"/>
                      <a:pt x="477" y="377"/>
                    </a:cubicBezTo>
                    <a:cubicBezTo>
                      <a:pt x="667" y="377"/>
                      <a:pt x="922" y="326"/>
                      <a:pt x="1251" y="167"/>
                    </a:cubicBezTo>
                    <a:lnTo>
                      <a:pt x="1251" y="167"/>
                    </a:lnTo>
                    <a:cubicBezTo>
                      <a:pt x="1251" y="167"/>
                      <a:pt x="1251" y="167"/>
                      <a:pt x="1251" y="167"/>
                    </a:cubicBezTo>
                    <a:cubicBezTo>
                      <a:pt x="1253" y="167"/>
                      <a:pt x="1254" y="166"/>
                      <a:pt x="1254" y="165"/>
                    </a:cubicBezTo>
                    <a:lnTo>
                      <a:pt x="1254" y="165"/>
                    </a:lnTo>
                    <a:cubicBezTo>
                      <a:pt x="1253" y="166"/>
                      <a:pt x="1252" y="166"/>
                      <a:pt x="1251" y="167"/>
                    </a:cubicBezTo>
                    <a:lnTo>
                      <a:pt x="1251" y="167"/>
                    </a:lnTo>
                    <a:cubicBezTo>
                      <a:pt x="1219" y="166"/>
                      <a:pt x="851" y="1"/>
                      <a:pt x="5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rot="-713702">
                <a:off x="302628" y="4473513"/>
                <a:ext cx="182928" cy="140512"/>
              </a:xfrm>
              <a:custGeom>
                <a:avLst/>
                <a:gdLst/>
                <a:ahLst/>
                <a:cxnLst/>
                <a:rect l="l" t="t" r="r" b="b"/>
                <a:pathLst>
                  <a:path w="2924" h="2246" fill="none" extrusionOk="0">
                    <a:moveTo>
                      <a:pt x="1" y="2245"/>
                    </a:moveTo>
                    <a:cubicBezTo>
                      <a:pt x="1097" y="1671"/>
                      <a:pt x="2088" y="914"/>
                      <a:pt x="2924"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46" name="Google Shape;646;p13"/>
              <p:cNvSpPr/>
              <p:nvPr/>
            </p:nvSpPr>
            <p:spPr>
              <a:xfrm rot="-713702">
                <a:off x="395120" y="4435286"/>
                <a:ext cx="53927" cy="78389"/>
              </a:xfrm>
              <a:custGeom>
                <a:avLst/>
                <a:gdLst/>
                <a:ahLst/>
                <a:cxnLst/>
                <a:rect l="l" t="t" r="r" b="b"/>
                <a:pathLst>
                  <a:path w="862" h="1253" extrusionOk="0">
                    <a:moveTo>
                      <a:pt x="365" y="0"/>
                    </a:moveTo>
                    <a:cubicBezTo>
                      <a:pt x="365" y="0"/>
                      <a:pt x="0" y="939"/>
                      <a:pt x="496" y="1253"/>
                    </a:cubicBezTo>
                    <a:cubicBezTo>
                      <a:pt x="496" y="1253"/>
                      <a:pt x="861" y="887"/>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rot="-713702">
                <a:off x="430909" y="4496877"/>
                <a:ext cx="78451" cy="23523"/>
              </a:xfrm>
              <a:custGeom>
                <a:avLst/>
                <a:gdLst/>
                <a:ahLst/>
                <a:cxnLst/>
                <a:rect l="l" t="t" r="r" b="b"/>
                <a:pathLst>
                  <a:path w="1254" h="376" extrusionOk="0">
                    <a:moveTo>
                      <a:pt x="457" y="1"/>
                    </a:moveTo>
                    <a:cubicBezTo>
                      <a:pt x="286" y="1"/>
                      <a:pt x="121" y="45"/>
                      <a:pt x="1" y="174"/>
                    </a:cubicBezTo>
                    <a:cubicBezTo>
                      <a:pt x="1" y="174"/>
                      <a:pt x="165" y="376"/>
                      <a:pt x="572" y="376"/>
                    </a:cubicBezTo>
                    <a:cubicBezTo>
                      <a:pt x="750" y="376"/>
                      <a:pt x="975" y="337"/>
                      <a:pt x="1253" y="226"/>
                    </a:cubicBezTo>
                    <a:cubicBezTo>
                      <a:pt x="1253" y="226"/>
                      <a:pt x="841" y="1"/>
                      <a:pt x="45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rot="-713702">
                <a:off x="130769" y="3865036"/>
                <a:ext cx="215585" cy="244988"/>
              </a:xfrm>
              <a:custGeom>
                <a:avLst/>
                <a:gdLst/>
                <a:ahLst/>
                <a:cxnLst/>
                <a:rect l="l" t="t" r="r" b="b"/>
                <a:pathLst>
                  <a:path w="3446" h="3916" fill="none" extrusionOk="0">
                    <a:moveTo>
                      <a:pt x="1" y="1"/>
                    </a:moveTo>
                    <a:cubicBezTo>
                      <a:pt x="888" y="1514"/>
                      <a:pt x="2062" y="2845"/>
                      <a:pt x="3445" y="3915"/>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49" name="Google Shape;649;p13"/>
              <p:cNvSpPr/>
              <p:nvPr/>
            </p:nvSpPr>
            <p:spPr>
              <a:xfrm rot="-713702">
                <a:off x="282181" y="4005581"/>
                <a:ext cx="111108" cy="34346"/>
              </a:xfrm>
              <a:custGeom>
                <a:avLst/>
                <a:gdLst/>
                <a:ahLst/>
                <a:cxnLst/>
                <a:rect l="l" t="t" r="r" b="b"/>
                <a:pathLst>
                  <a:path w="1776" h="549" extrusionOk="0">
                    <a:moveTo>
                      <a:pt x="922" y="1"/>
                    </a:moveTo>
                    <a:cubicBezTo>
                      <a:pt x="564" y="1"/>
                      <a:pt x="188" y="85"/>
                      <a:pt x="1" y="389"/>
                    </a:cubicBezTo>
                    <a:cubicBezTo>
                      <a:pt x="1" y="389"/>
                      <a:pt x="186" y="548"/>
                      <a:pt x="565" y="548"/>
                    </a:cubicBezTo>
                    <a:cubicBezTo>
                      <a:pt x="854" y="548"/>
                      <a:pt x="1256" y="455"/>
                      <a:pt x="1775" y="128"/>
                    </a:cubicBezTo>
                    <a:cubicBezTo>
                      <a:pt x="1775" y="128"/>
                      <a:pt x="1362" y="1"/>
                      <a:pt x="9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rot="-713702">
                <a:off x="258263" y="4036915"/>
                <a:ext cx="73572" cy="112735"/>
              </a:xfrm>
              <a:custGeom>
                <a:avLst/>
                <a:gdLst/>
                <a:ahLst/>
                <a:cxnLst/>
                <a:rect l="l" t="t" r="r" b="b"/>
                <a:pathLst>
                  <a:path w="1176" h="1802" extrusionOk="0">
                    <a:moveTo>
                      <a:pt x="575" y="1"/>
                    </a:moveTo>
                    <a:lnTo>
                      <a:pt x="575" y="1"/>
                    </a:lnTo>
                    <a:cubicBezTo>
                      <a:pt x="575" y="1"/>
                      <a:pt x="1" y="523"/>
                      <a:pt x="601" y="1801"/>
                    </a:cubicBezTo>
                    <a:cubicBezTo>
                      <a:pt x="601" y="1801"/>
                      <a:pt x="1175" y="522"/>
                      <a:pt x="5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51" name="Google Shape;651;p13"/>
          <p:cNvSpPr/>
          <p:nvPr/>
        </p:nvSpPr>
        <p:spPr>
          <a:xfrm rot="-5400000">
            <a:off x="7667784" y="3224725"/>
            <a:ext cx="736716" cy="3181833"/>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52" name="Google Shape;652;p13"/>
          <p:cNvSpPr/>
          <p:nvPr/>
        </p:nvSpPr>
        <p:spPr>
          <a:xfrm rot="5400200">
            <a:off x="586561" y="-861936"/>
            <a:ext cx="734319" cy="2382816"/>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653" name="Google Shape;653;p13"/>
          <p:cNvGrpSpPr/>
          <p:nvPr/>
        </p:nvGrpSpPr>
        <p:grpSpPr>
          <a:xfrm>
            <a:off x="7540438" y="183241"/>
            <a:ext cx="413699" cy="408074"/>
            <a:chOff x="2245510" y="1675368"/>
            <a:chExt cx="2564780" cy="2529909"/>
          </a:xfrm>
        </p:grpSpPr>
        <p:sp>
          <p:nvSpPr>
            <p:cNvPr id="654" name="Google Shape;654;p13"/>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55" name="Google Shape;655;p1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656" name="Google Shape;656;p13"/>
          <p:cNvGrpSpPr/>
          <p:nvPr/>
        </p:nvGrpSpPr>
        <p:grpSpPr>
          <a:xfrm rot="-458880">
            <a:off x="8428885" y="253623"/>
            <a:ext cx="491423" cy="484742"/>
            <a:chOff x="2245510" y="1675368"/>
            <a:chExt cx="2564780" cy="2529909"/>
          </a:xfrm>
        </p:grpSpPr>
        <p:sp>
          <p:nvSpPr>
            <p:cNvPr id="657" name="Google Shape;657;p13"/>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58" name="Google Shape;658;p1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659" name="Google Shape;659;p13"/>
          <p:cNvSpPr txBox="1">
            <a:spLocks noGrp="1"/>
          </p:cNvSpPr>
          <p:nvPr>
            <p:ph type="title"/>
          </p:nvPr>
        </p:nvSpPr>
        <p:spPr>
          <a:xfrm>
            <a:off x="1875450" y="535000"/>
            <a:ext cx="53931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660" name="Google Shape;660;p13"/>
          <p:cNvSpPr txBox="1">
            <a:spLocks noGrp="1"/>
          </p:cNvSpPr>
          <p:nvPr>
            <p:ph type="title" idx="2"/>
          </p:nvPr>
        </p:nvSpPr>
        <p:spPr>
          <a:xfrm>
            <a:off x="1973538" y="1858976"/>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61" name="Google Shape;661;p13"/>
          <p:cNvSpPr txBox="1">
            <a:spLocks noGrp="1"/>
          </p:cNvSpPr>
          <p:nvPr>
            <p:ph type="title" idx="3" hasCustomPrompt="1"/>
          </p:nvPr>
        </p:nvSpPr>
        <p:spPr>
          <a:xfrm>
            <a:off x="1078938" y="1920938"/>
            <a:ext cx="894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8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2" name="Google Shape;662;p13"/>
          <p:cNvSpPr txBox="1">
            <a:spLocks noGrp="1"/>
          </p:cNvSpPr>
          <p:nvPr>
            <p:ph type="subTitle" idx="1"/>
          </p:nvPr>
        </p:nvSpPr>
        <p:spPr>
          <a:xfrm>
            <a:off x="1973538" y="2309825"/>
            <a:ext cx="2210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title" idx="4"/>
          </p:nvPr>
        </p:nvSpPr>
        <p:spPr>
          <a:xfrm>
            <a:off x="5918563" y="1858976"/>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64" name="Google Shape;664;p13"/>
          <p:cNvSpPr txBox="1">
            <a:spLocks noGrp="1"/>
          </p:cNvSpPr>
          <p:nvPr>
            <p:ph type="title" idx="5" hasCustomPrompt="1"/>
          </p:nvPr>
        </p:nvSpPr>
        <p:spPr>
          <a:xfrm>
            <a:off x="5023963" y="1920938"/>
            <a:ext cx="894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8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5" name="Google Shape;665;p13"/>
          <p:cNvSpPr txBox="1">
            <a:spLocks noGrp="1"/>
          </p:cNvSpPr>
          <p:nvPr>
            <p:ph type="subTitle" idx="6"/>
          </p:nvPr>
        </p:nvSpPr>
        <p:spPr>
          <a:xfrm>
            <a:off x="5918563" y="2309825"/>
            <a:ext cx="2210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13"/>
          <p:cNvSpPr txBox="1">
            <a:spLocks noGrp="1"/>
          </p:cNvSpPr>
          <p:nvPr>
            <p:ph type="title" idx="7"/>
          </p:nvPr>
        </p:nvSpPr>
        <p:spPr>
          <a:xfrm>
            <a:off x="1973525" y="3326151"/>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67" name="Google Shape;667;p13"/>
          <p:cNvSpPr txBox="1">
            <a:spLocks noGrp="1"/>
          </p:cNvSpPr>
          <p:nvPr>
            <p:ph type="title" idx="8" hasCustomPrompt="1"/>
          </p:nvPr>
        </p:nvSpPr>
        <p:spPr>
          <a:xfrm>
            <a:off x="1078925" y="3388113"/>
            <a:ext cx="894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8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8" name="Google Shape;668;p13"/>
          <p:cNvSpPr txBox="1">
            <a:spLocks noGrp="1"/>
          </p:cNvSpPr>
          <p:nvPr>
            <p:ph type="subTitle" idx="9"/>
          </p:nvPr>
        </p:nvSpPr>
        <p:spPr>
          <a:xfrm>
            <a:off x="1973525" y="3777000"/>
            <a:ext cx="2210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9" name="Google Shape;669;p13"/>
          <p:cNvSpPr txBox="1">
            <a:spLocks noGrp="1"/>
          </p:cNvSpPr>
          <p:nvPr>
            <p:ph type="title" idx="13"/>
          </p:nvPr>
        </p:nvSpPr>
        <p:spPr>
          <a:xfrm>
            <a:off x="5918550" y="3326151"/>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0" name="Google Shape;670;p13"/>
          <p:cNvSpPr txBox="1">
            <a:spLocks noGrp="1"/>
          </p:cNvSpPr>
          <p:nvPr>
            <p:ph type="title" idx="14" hasCustomPrompt="1"/>
          </p:nvPr>
        </p:nvSpPr>
        <p:spPr>
          <a:xfrm>
            <a:off x="5023950" y="3388113"/>
            <a:ext cx="894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8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71" name="Google Shape;671;p13"/>
          <p:cNvSpPr txBox="1">
            <a:spLocks noGrp="1"/>
          </p:cNvSpPr>
          <p:nvPr>
            <p:ph type="subTitle" idx="15"/>
          </p:nvPr>
        </p:nvSpPr>
        <p:spPr>
          <a:xfrm>
            <a:off x="5918550" y="3777000"/>
            <a:ext cx="2210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0"/>
        <p:cNvGrpSpPr/>
        <p:nvPr/>
      </p:nvGrpSpPr>
      <p:grpSpPr>
        <a:xfrm>
          <a:off x="0" y="0"/>
          <a:ext cx="0" cy="0"/>
          <a:chOff x="0" y="0"/>
          <a:chExt cx="0" cy="0"/>
        </a:xfrm>
      </p:grpSpPr>
      <p:grpSp>
        <p:nvGrpSpPr>
          <p:cNvPr id="251" name="Google Shape;251;p4"/>
          <p:cNvGrpSpPr/>
          <p:nvPr/>
        </p:nvGrpSpPr>
        <p:grpSpPr>
          <a:xfrm>
            <a:off x="-91440" y="-34204"/>
            <a:ext cx="9326880" cy="5211909"/>
            <a:chOff x="0" y="0"/>
            <a:chExt cx="9144000" cy="5143500"/>
          </a:xfrm>
        </p:grpSpPr>
        <p:grpSp>
          <p:nvGrpSpPr>
            <p:cNvPr id="252" name="Google Shape;252;p4"/>
            <p:cNvGrpSpPr/>
            <p:nvPr/>
          </p:nvGrpSpPr>
          <p:grpSpPr>
            <a:xfrm>
              <a:off x="202089" y="0"/>
              <a:ext cx="8739822" cy="5143500"/>
              <a:chOff x="200927" y="-1250"/>
              <a:chExt cx="8739822" cy="5143500"/>
            </a:xfrm>
          </p:grpSpPr>
          <p:cxnSp>
            <p:nvCxnSpPr>
              <p:cNvPr id="253" name="Google Shape;253;p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 name="Google Shape;258;p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5" name="Google Shape;265;p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6" name="Google Shape;266;p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3" name="Google Shape;273;p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0" name="Google Shape;280;p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2" name="Google Shape;282;p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9" name="Google Shape;289;p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6" name="Google Shape;296;p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97" name="Google Shape;297;p4"/>
            <p:cNvGrpSpPr/>
            <p:nvPr/>
          </p:nvGrpSpPr>
          <p:grpSpPr>
            <a:xfrm>
              <a:off x="0" y="233038"/>
              <a:ext cx="9144000" cy="4677425"/>
              <a:chOff x="0" y="230950"/>
              <a:chExt cx="9144000" cy="4677425"/>
            </a:xfrm>
          </p:grpSpPr>
          <p:cxnSp>
            <p:nvCxnSpPr>
              <p:cNvPr id="298" name="Google Shape;298;p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1" name="Google Shape;301;p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9" name="Google Shape;309;p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2" name="Google Shape;312;p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319" name="Google Shape;319;p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txBox="1">
            <a:spLocks noGrp="1"/>
          </p:cNvSpPr>
          <p:nvPr>
            <p:ph type="body" idx="1"/>
          </p:nvPr>
        </p:nvSpPr>
        <p:spPr>
          <a:xfrm>
            <a:off x="720000" y="1187100"/>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sp>
        <p:nvSpPr>
          <p:cNvPr id="321" name="Google Shape;321;p4"/>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2" name="Google Shape;322;p4"/>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8532639" y="4568872"/>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4"/>
          <p:cNvGrpSpPr/>
          <p:nvPr/>
        </p:nvGrpSpPr>
        <p:grpSpPr>
          <a:xfrm>
            <a:off x="141286" y="3834954"/>
            <a:ext cx="1884024" cy="1032906"/>
            <a:chOff x="141286" y="3834954"/>
            <a:chExt cx="1884024" cy="1032906"/>
          </a:xfrm>
        </p:grpSpPr>
        <p:grpSp>
          <p:nvGrpSpPr>
            <p:cNvPr id="325" name="Google Shape;325;p4"/>
            <p:cNvGrpSpPr/>
            <p:nvPr/>
          </p:nvGrpSpPr>
          <p:grpSpPr>
            <a:xfrm flipH="1">
              <a:off x="141286" y="3834954"/>
              <a:ext cx="1884024" cy="1032906"/>
              <a:chOff x="7080704" y="1565977"/>
              <a:chExt cx="1884024" cy="1032906"/>
            </a:xfrm>
          </p:grpSpPr>
          <p:sp>
            <p:nvSpPr>
              <p:cNvPr id="326" name="Google Shape;326;p4"/>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4"/>
            <p:cNvGrpSpPr/>
            <p:nvPr/>
          </p:nvGrpSpPr>
          <p:grpSpPr>
            <a:xfrm rot="10800000">
              <a:off x="336199" y="4176149"/>
              <a:ext cx="205871" cy="226202"/>
              <a:chOff x="7065678" y="829299"/>
              <a:chExt cx="205871" cy="226202"/>
            </a:xfrm>
          </p:grpSpPr>
          <p:sp>
            <p:nvSpPr>
              <p:cNvPr id="332" name="Google Shape;332;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8" name="Google Shape;338;p4"/>
          <p:cNvGrpSpPr/>
          <p:nvPr/>
        </p:nvGrpSpPr>
        <p:grpSpPr>
          <a:xfrm>
            <a:off x="7447388" y="59252"/>
            <a:ext cx="1474771" cy="700708"/>
            <a:chOff x="7447388" y="59252"/>
            <a:chExt cx="1474771" cy="700708"/>
          </a:xfrm>
        </p:grpSpPr>
        <p:grpSp>
          <p:nvGrpSpPr>
            <p:cNvPr id="339" name="Google Shape;339;p4"/>
            <p:cNvGrpSpPr/>
            <p:nvPr/>
          </p:nvGrpSpPr>
          <p:grpSpPr>
            <a:xfrm>
              <a:off x="8409424" y="497882"/>
              <a:ext cx="184649" cy="262078"/>
              <a:chOff x="7619190" y="700187"/>
              <a:chExt cx="184649" cy="262078"/>
            </a:xfrm>
          </p:grpSpPr>
          <p:sp>
            <p:nvSpPr>
              <p:cNvPr id="340" name="Google Shape;340;p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4"/>
            <p:cNvGrpSpPr/>
            <p:nvPr/>
          </p:nvGrpSpPr>
          <p:grpSpPr>
            <a:xfrm>
              <a:off x="7590424" y="201484"/>
              <a:ext cx="205871" cy="226202"/>
              <a:chOff x="7065678" y="829299"/>
              <a:chExt cx="205871" cy="226202"/>
            </a:xfrm>
          </p:grpSpPr>
          <p:sp>
            <p:nvSpPr>
              <p:cNvPr id="349" name="Google Shape;349;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4"/>
            <p:cNvGrpSpPr/>
            <p:nvPr/>
          </p:nvGrpSpPr>
          <p:grpSpPr>
            <a:xfrm rot="5400000">
              <a:off x="7929452" y="-422811"/>
              <a:ext cx="510644" cy="1474771"/>
              <a:chOff x="6276759" y="1364852"/>
              <a:chExt cx="510644" cy="1474771"/>
            </a:xfrm>
          </p:grpSpPr>
          <p:sp>
            <p:nvSpPr>
              <p:cNvPr id="356" name="Google Shape;356;p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72"/>
        <p:cNvGrpSpPr/>
        <p:nvPr/>
      </p:nvGrpSpPr>
      <p:grpSpPr>
        <a:xfrm>
          <a:off x="0" y="0"/>
          <a:ext cx="0" cy="0"/>
          <a:chOff x="0" y="0"/>
          <a:chExt cx="0" cy="0"/>
        </a:xfrm>
      </p:grpSpPr>
      <p:sp>
        <p:nvSpPr>
          <p:cNvPr id="673" name="Google Shape;673;p14"/>
          <p:cNvSpPr/>
          <p:nvPr/>
        </p:nvSpPr>
        <p:spPr>
          <a:xfrm rot="-337">
            <a:off x="-8216" y="3590577"/>
            <a:ext cx="4456486" cy="1594431"/>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74" name="Google Shape;674;p14"/>
          <p:cNvSpPr/>
          <p:nvPr/>
        </p:nvSpPr>
        <p:spPr>
          <a:xfrm rot="151463">
            <a:off x="2528544" y="-72748"/>
            <a:ext cx="4086918" cy="607561"/>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75" name="Google Shape;675;p14"/>
          <p:cNvSpPr txBox="1">
            <a:spLocks noGrp="1"/>
          </p:cNvSpPr>
          <p:nvPr>
            <p:ph type="subTitle" idx="1"/>
          </p:nvPr>
        </p:nvSpPr>
        <p:spPr>
          <a:xfrm>
            <a:off x="792663" y="2278388"/>
            <a:ext cx="27474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6" name="Google Shape;676;p14"/>
          <p:cNvSpPr txBox="1">
            <a:spLocks noGrp="1"/>
          </p:cNvSpPr>
          <p:nvPr>
            <p:ph type="title"/>
          </p:nvPr>
        </p:nvSpPr>
        <p:spPr>
          <a:xfrm>
            <a:off x="792675" y="1362250"/>
            <a:ext cx="3528000" cy="9744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86"/>
        <p:cNvGrpSpPr/>
        <p:nvPr/>
      </p:nvGrpSpPr>
      <p:grpSpPr>
        <a:xfrm>
          <a:off x="0" y="0"/>
          <a:ext cx="0" cy="0"/>
          <a:chOff x="0" y="0"/>
          <a:chExt cx="0" cy="0"/>
        </a:xfrm>
      </p:grpSpPr>
      <p:sp>
        <p:nvSpPr>
          <p:cNvPr id="687" name="Google Shape;687;p16"/>
          <p:cNvSpPr/>
          <p:nvPr/>
        </p:nvSpPr>
        <p:spPr>
          <a:xfrm rot="-5400000">
            <a:off x="7227278" y="2585932"/>
            <a:ext cx="736716" cy="4444169"/>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688" name="Google Shape;688;p16"/>
          <p:cNvGrpSpPr/>
          <p:nvPr/>
        </p:nvGrpSpPr>
        <p:grpSpPr>
          <a:xfrm rot="1657002">
            <a:off x="7381331" y="118276"/>
            <a:ext cx="604650" cy="577692"/>
            <a:chOff x="-1928550" y="2618100"/>
            <a:chExt cx="915675" cy="874850"/>
          </a:xfrm>
        </p:grpSpPr>
        <p:sp>
          <p:nvSpPr>
            <p:cNvPr id="689" name="Google Shape;689;p16"/>
            <p:cNvSpPr/>
            <p:nvPr/>
          </p:nvSpPr>
          <p:spPr>
            <a:xfrm>
              <a:off x="-1928550" y="2618100"/>
              <a:ext cx="915675" cy="87485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90" name="Google Shape;690;p16"/>
            <p:cNvSpPr/>
            <p:nvPr/>
          </p:nvSpPr>
          <p:spPr>
            <a:xfrm>
              <a:off x="-1882675" y="2661875"/>
              <a:ext cx="823925" cy="638425"/>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91" name="Google Shape;691;p16"/>
            <p:cNvSpPr/>
            <p:nvPr/>
          </p:nvSpPr>
          <p:spPr>
            <a:xfrm>
              <a:off x="-1687550" y="2979050"/>
              <a:ext cx="620475" cy="470325"/>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692" name="Google Shape;692;p16"/>
          <p:cNvGrpSpPr/>
          <p:nvPr/>
        </p:nvGrpSpPr>
        <p:grpSpPr>
          <a:xfrm>
            <a:off x="8447495" y="385844"/>
            <a:ext cx="562456" cy="554809"/>
            <a:chOff x="2245510" y="1675368"/>
            <a:chExt cx="2564780" cy="2529909"/>
          </a:xfrm>
        </p:grpSpPr>
        <p:sp>
          <p:nvSpPr>
            <p:cNvPr id="693" name="Google Shape;693;p16"/>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94" name="Google Shape;694;p16"/>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695" name="Google Shape;695;p16"/>
          <p:cNvGrpSpPr/>
          <p:nvPr/>
        </p:nvGrpSpPr>
        <p:grpSpPr>
          <a:xfrm rot="6126141">
            <a:off x="-120225" y="-721890"/>
            <a:ext cx="2272472" cy="2965631"/>
            <a:chOff x="-361509" y="2830304"/>
            <a:chExt cx="2153902" cy="2810895"/>
          </a:xfrm>
        </p:grpSpPr>
        <p:grpSp>
          <p:nvGrpSpPr>
            <p:cNvPr id="696" name="Google Shape;696;p16"/>
            <p:cNvGrpSpPr/>
            <p:nvPr/>
          </p:nvGrpSpPr>
          <p:grpSpPr>
            <a:xfrm>
              <a:off x="171949" y="3264600"/>
              <a:ext cx="1384523" cy="1583072"/>
              <a:chOff x="282825" y="3422180"/>
              <a:chExt cx="1248217" cy="1427220"/>
            </a:xfrm>
          </p:grpSpPr>
          <p:sp>
            <p:nvSpPr>
              <p:cNvPr id="697" name="Google Shape;697;p16"/>
              <p:cNvSpPr/>
              <p:nvPr/>
            </p:nvSpPr>
            <p:spPr>
              <a:xfrm rot="-713680">
                <a:off x="1276971" y="4595328"/>
                <a:ext cx="232598" cy="232598"/>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1" y="4123"/>
                      <a:pt x="4124" y="3210"/>
                      <a:pt x="4124" y="2062"/>
                    </a:cubicBezTo>
                    <a:cubicBezTo>
                      <a:pt x="4124" y="914"/>
                      <a:pt x="3211"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8" name="Google Shape;698;p16"/>
              <p:cNvSpPr/>
              <p:nvPr/>
            </p:nvSpPr>
            <p:spPr>
              <a:xfrm rot="-713680">
                <a:off x="717469" y="4472684"/>
                <a:ext cx="166383" cy="142582"/>
              </a:xfrm>
              <a:custGeom>
                <a:avLst/>
                <a:gdLst/>
                <a:ahLst/>
                <a:cxnLst/>
                <a:rect l="l" t="t" r="r" b="b"/>
                <a:pathLst>
                  <a:path w="2950" h="2528" extrusionOk="0">
                    <a:moveTo>
                      <a:pt x="1670" y="1"/>
                    </a:moveTo>
                    <a:cubicBezTo>
                      <a:pt x="1367" y="1"/>
                      <a:pt x="1059" y="112"/>
                      <a:pt x="809" y="362"/>
                    </a:cubicBezTo>
                    <a:cubicBezTo>
                      <a:pt x="0" y="1171"/>
                      <a:pt x="575" y="2528"/>
                      <a:pt x="1697" y="2528"/>
                    </a:cubicBezTo>
                    <a:cubicBezTo>
                      <a:pt x="2375" y="2528"/>
                      <a:pt x="2923" y="1954"/>
                      <a:pt x="2949" y="1275"/>
                    </a:cubicBezTo>
                    <a:cubicBezTo>
                      <a:pt x="2949" y="511"/>
                      <a:pt x="2319" y="1"/>
                      <a:pt x="167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9" name="Google Shape;699;p16"/>
              <p:cNvSpPr/>
              <p:nvPr/>
            </p:nvSpPr>
            <p:spPr>
              <a:xfrm rot="-713680">
                <a:off x="291696" y="3434209"/>
                <a:ext cx="127072" cy="99322"/>
              </a:xfrm>
              <a:custGeom>
                <a:avLst/>
                <a:gdLst/>
                <a:ahLst/>
                <a:cxnLst/>
                <a:rect l="l" t="t" r="r" b="b"/>
                <a:pathLst>
                  <a:path w="2253" h="1761" extrusionOk="0">
                    <a:moveTo>
                      <a:pt x="1078" y="1"/>
                    </a:moveTo>
                    <a:cubicBezTo>
                      <a:pt x="440" y="1"/>
                      <a:pt x="1" y="732"/>
                      <a:pt x="374" y="1338"/>
                    </a:cubicBezTo>
                    <a:cubicBezTo>
                      <a:pt x="527" y="1610"/>
                      <a:pt x="812" y="1760"/>
                      <a:pt x="1107" y="1760"/>
                    </a:cubicBezTo>
                    <a:cubicBezTo>
                      <a:pt x="1266" y="1760"/>
                      <a:pt x="1428" y="1717"/>
                      <a:pt x="1574" y="1625"/>
                    </a:cubicBezTo>
                    <a:cubicBezTo>
                      <a:pt x="2253" y="1234"/>
                      <a:pt x="2096" y="216"/>
                      <a:pt x="1313" y="34"/>
                    </a:cubicBezTo>
                    <a:cubicBezTo>
                      <a:pt x="1233" y="11"/>
                      <a:pt x="1154" y="1"/>
                      <a:pt x="107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0" name="Google Shape;700;p16"/>
              <p:cNvSpPr/>
              <p:nvPr/>
            </p:nvSpPr>
            <p:spPr>
              <a:xfrm rot="-713680">
                <a:off x="490181" y="4448606"/>
                <a:ext cx="124308" cy="99886"/>
              </a:xfrm>
              <a:custGeom>
                <a:avLst/>
                <a:gdLst/>
                <a:ahLst/>
                <a:cxnLst/>
                <a:rect l="l" t="t" r="r" b="b"/>
                <a:pathLst>
                  <a:path w="2204" h="1771" extrusionOk="0">
                    <a:moveTo>
                      <a:pt x="1101" y="0"/>
                    </a:moveTo>
                    <a:cubicBezTo>
                      <a:pt x="478" y="0"/>
                      <a:pt x="0" y="685"/>
                      <a:pt x="325" y="1287"/>
                    </a:cubicBezTo>
                    <a:cubicBezTo>
                      <a:pt x="472" y="1600"/>
                      <a:pt x="788" y="1770"/>
                      <a:pt x="1107" y="1770"/>
                    </a:cubicBezTo>
                    <a:cubicBezTo>
                      <a:pt x="1241" y="1770"/>
                      <a:pt x="1376" y="1740"/>
                      <a:pt x="1499" y="1679"/>
                    </a:cubicBezTo>
                    <a:cubicBezTo>
                      <a:pt x="2204" y="1287"/>
                      <a:pt x="2099" y="270"/>
                      <a:pt x="1342" y="35"/>
                    </a:cubicBezTo>
                    <a:cubicBezTo>
                      <a:pt x="1260" y="11"/>
                      <a:pt x="1179" y="0"/>
                      <a:pt x="110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1" name="Google Shape;701;p16"/>
              <p:cNvSpPr/>
              <p:nvPr/>
            </p:nvSpPr>
            <p:spPr>
              <a:xfrm rot="-713680">
                <a:off x="375975" y="4095175"/>
                <a:ext cx="160179" cy="141172"/>
              </a:xfrm>
              <a:custGeom>
                <a:avLst/>
                <a:gdLst/>
                <a:ahLst/>
                <a:cxnLst/>
                <a:rect l="l" t="t" r="r" b="b"/>
                <a:pathLst>
                  <a:path w="2840" h="2503" extrusionOk="0">
                    <a:moveTo>
                      <a:pt x="1422" y="1"/>
                    </a:moveTo>
                    <a:cubicBezTo>
                      <a:pt x="1210" y="1"/>
                      <a:pt x="991" y="58"/>
                      <a:pt x="784" y="185"/>
                    </a:cubicBezTo>
                    <a:cubicBezTo>
                      <a:pt x="183" y="550"/>
                      <a:pt x="1" y="1307"/>
                      <a:pt x="366" y="1907"/>
                    </a:cubicBezTo>
                    <a:cubicBezTo>
                      <a:pt x="613" y="2311"/>
                      <a:pt x="1019" y="2503"/>
                      <a:pt x="1423" y="2503"/>
                    </a:cubicBezTo>
                    <a:cubicBezTo>
                      <a:pt x="1958" y="2503"/>
                      <a:pt x="2488" y="2166"/>
                      <a:pt x="2636" y="1542"/>
                    </a:cubicBezTo>
                    <a:cubicBezTo>
                      <a:pt x="2840" y="708"/>
                      <a:pt x="2172" y="1"/>
                      <a:pt x="1422"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702" name="Google Shape;702;p16"/>
            <p:cNvSpPr/>
            <p:nvPr/>
          </p:nvSpPr>
          <p:spPr>
            <a:xfrm rot="-713702">
              <a:off x="-20152" y="3088277"/>
              <a:ext cx="65376" cy="80078"/>
            </a:xfrm>
            <a:custGeom>
              <a:avLst/>
              <a:gdLst/>
              <a:ahLst/>
              <a:cxnLst/>
              <a:rect l="l" t="t" r="r" b="b"/>
              <a:pathLst>
                <a:path w="1045" h="1280" extrusionOk="0">
                  <a:moveTo>
                    <a:pt x="1044" y="1"/>
                  </a:moveTo>
                  <a:lnTo>
                    <a:pt x="1044" y="1"/>
                  </a:lnTo>
                  <a:cubicBezTo>
                    <a:pt x="0" y="653"/>
                    <a:pt x="183" y="1279"/>
                    <a:pt x="183" y="1279"/>
                  </a:cubicBezTo>
                  <a:cubicBezTo>
                    <a:pt x="862" y="1201"/>
                    <a:pt x="1044" y="1"/>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03" name="Google Shape;703;p16"/>
            <p:cNvGrpSpPr/>
            <p:nvPr/>
          </p:nvGrpSpPr>
          <p:grpSpPr>
            <a:xfrm>
              <a:off x="-361509" y="2830304"/>
              <a:ext cx="2153902" cy="2810895"/>
              <a:chOff x="-361509" y="2830304"/>
              <a:chExt cx="2153902" cy="2810895"/>
            </a:xfrm>
          </p:grpSpPr>
          <p:sp>
            <p:nvSpPr>
              <p:cNvPr id="704" name="Google Shape;704;p16"/>
              <p:cNvSpPr/>
              <p:nvPr/>
            </p:nvSpPr>
            <p:spPr>
              <a:xfrm rot="-713702">
                <a:off x="-119652" y="2975369"/>
                <a:ext cx="1670188" cy="2520765"/>
              </a:xfrm>
              <a:custGeom>
                <a:avLst/>
                <a:gdLst/>
                <a:ahLst/>
                <a:cxnLst/>
                <a:rect l="l" t="t" r="r" b="b"/>
                <a:pathLst>
                  <a:path w="26697" h="40293" fill="none" extrusionOk="0">
                    <a:moveTo>
                      <a:pt x="26696" y="38779"/>
                    </a:moveTo>
                    <a:cubicBezTo>
                      <a:pt x="23382" y="40292"/>
                      <a:pt x="22391" y="36169"/>
                      <a:pt x="20381" y="34603"/>
                    </a:cubicBezTo>
                    <a:cubicBezTo>
                      <a:pt x="17276" y="32202"/>
                      <a:pt x="14275" y="35960"/>
                      <a:pt x="10961" y="34473"/>
                    </a:cubicBezTo>
                    <a:cubicBezTo>
                      <a:pt x="9003" y="33586"/>
                      <a:pt x="7516" y="30532"/>
                      <a:pt x="8847" y="28601"/>
                    </a:cubicBezTo>
                    <a:cubicBezTo>
                      <a:pt x="11300" y="24974"/>
                      <a:pt x="16180" y="29723"/>
                      <a:pt x="13414" y="32933"/>
                    </a:cubicBezTo>
                    <a:cubicBezTo>
                      <a:pt x="11978" y="34577"/>
                      <a:pt x="9630" y="34134"/>
                      <a:pt x="7907" y="33272"/>
                    </a:cubicBezTo>
                    <a:cubicBezTo>
                      <a:pt x="4202" y="31472"/>
                      <a:pt x="835" y="27531"/>
                      <a:pt x="2323" y="23199"/>
                    </a:cubicBezTo>
                    <a:cubicBezTo>
                      <a:pt x="3419" y="19937"/>
                      <a:pt x="8299" y="22730"/>
                      <a:pt x="5454" y="25235"/>
                    </a:cubicBezTo>
                    <a:cubicBezTo>
                      <a:pt x="3262" y="27192"/>
                      <a:pt x="366" y="26096"/>
                      <a:pt x="157" y="23121"/>
                    </a:cubicBezTo>
                    <a:cubicBezTo>
                      <a:pt x="0" y="21138"/>
                      <a:pt x="1201" y="18946"/>
                      <a:pt x="2766" y="17771"/>
                    </a:cubicBezTo>
                    <a:cubicBezTo>
                      <a:pt x="3654" y="17119"/>
                      <a:pt x="5037" y="16519"/>
                      <a:pt x="6185" y="16519"/>
                    </a:cubicBezTo>
                    <a:cubicBezTo>
                      <a:pt x="9290" y="16571"/>
                      <a:pt x="8038" y="19468"/>
                      <a:pt x="5246" y="18763"/>
                    </a:cubicBezTo>
                    <a:cubicBezTo>
                      <a:pt x="209" y="17484"/>
                      <a:pt x="2871" y="8116"/>
                      <a:pt x="7933" y="9995"/>
                    </a:cubicBezTo>
                    <a:cubicBezTo>
                      <a:pt x="8821" y="10334"/>
                      <a:pt x="9317" y="11561"/>
                      <a:pt x="9108" y="12474"/>
                    </a:cubicBezTo>
                    <a:cubicBezTo>
                      <a:pt x="8560" y="14796"/>
                      <a:pt x="5924" y="14823"/>
                      <a:pt x="4985" y="12787"/>
                    </a:cubicBezTo>
                    <a:cubicBezTo>
                      <a:pt x="3967" y="10438"/>
                      <a:pt x="5324" y="6863"/>
                      <a:pt x="8012" y="6315"/>
                    </a:cubicBezTo>
                    <a:cubicBezTo>
                      <a:pt x="10491" y="5793"/>
                      <a:pt x="8690" y="8377"/>
                      <a:pt x="6550" y="7203"/>
                    </a:cubicBezTo>
                    <a:cubicBezTo>
                      <a:pt x="4593" y="6107"/>
                      <a:pt x="4854" y="679"/>
                      <a:pt x="7438" y="2062"/>
                    </a:cubicBezTo>
                    <a:cubicBezTo>
                      <a:pt x="8194" y="2479"/>
                      <a:pt x="7072" y="3079"/>
                      <a:pt x="6316" y="2453"/>
                    </a:cubicBezTo>
                    <a:cubicBezTo>
                      <a:pt x="5820" y="2010"/>
                      <a:pt x="5533" y="653"/>
                      <a:pt x="5585" y="0"/>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05" name="Google Shape;705;p16"/>
              <p:cNvSpPr/>
              <p:nvPr/>
            </p:nvSpPr>
            <p:spPr>
              <a:xfrm rot="-713702">
                <a:off x="1154063" y="4875628"/>
                <a:ext cx="127437" cy="138885"/>
              </a:xfrm>
              <a:custGeom>
                <a:avLst/>
                <a:gdLst/>
                <a:ahLst/>
                <a:cxnLst/>
                <a:rect l="l" t="t" r="r" b="b"/>
                <a:pathLst>
                  <a:path w="2037" h="2220" extrusionOk="0">
                    <a:moveTo>
                      <a:pt x="1" y="1"/>
                    </a:moveTo>
                    <a:cubicBezTo>
                      <a:pt x="1" y="1"/>
                      <a:pt x="497" y="2193"/>
                      <a:pt x="1801" y="2219"/>
                    </a:cubicBezTo>
                    <a:cubicBezTo>
                      <a:pt x="1801" y="2219"/>
                      <a:pt x="2036" y="1019"/>
                      <a:pt x="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6" name="Google Shape;706;p16"/>
              <p:cNvSpPr/>
              <p:nvPr/>
            </p:nvSpPr>
            <p:spPr>
              <a:xfrm rot="-713702">
                <a:off x="252562" y="4925016"/>
                <a:ext cx="173169" cy="62311"/>
              </a:xfrm>
              <a:custGeom>
                <a:avLst/>
                <a:gdLst/>
                <a:ahLst/>
                <a:cxnLst/>
                <a:rect l="l" t="t" r="r" b="b"/>
                <a:pathLst>
                  <a:path w="2768" h="996" extrusionOk="0">
                    <a:moveTo>
                      <a:pt x="731" y="0"/>
                    </a:moveTo>
                    <a:cubicBezTo>
                      <a:pt x="472" y="0"/>
                      <a:pt x="221" y="66"/>
                      <a:pt x="1" y="231"/>
                    </a:cubicBezTo>
                    <a:cubicBezTo>
                      <a:pt x="1" y="231"/>
                      <a:pt x="374" y="996"/>
                      <a:pt x="1845" y="996"/>
                    </a:cubicBezTo>
                    <a:cubicBezTo>
                      <a:pt x="2114" y="996"/>
                      <a:pt x="2420" y="970"/>
                      <a:pt x="2767" y="910"/>
                    </a:cubicBezTo>
                    <a:cubicBezTo>
                      <a:pt x="2767" y="910"/>
                      <a:pt x="1696" y="0"/>
                      <a:pt x="73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7" name="Google Shape;707;p16"/>
              <p:cNvSpPr/>
              <p:nvPr/>
            </p:nvSpPr>
            <p:spPr>
              <a:xfrm rot="-713702">
                <a:off x="578906" y="4641269"/>
                <a:ext cx="76825" cy="94717"/>
              </a:xfrm>
              <a:custGeom>
                <a:avLst/>
                <a:gdLst/>
                <a:ahLst/>
                <a:cxnLst/>
                <a:rect l="l" t="t" r="r" b="b"/>
                <a:pathLst>
                  <a:path w="1228" h="1514" extrusionOk="0">
                    <a:moveTo>
                      <a:pt x="1227" y="0"/>
                    </a:moveTo>
                    <a:cubicBezTo>
                      <a:pt x="1201" y="0"/>
                      <a:pt x="1" y="731"/>
                      <a:pt x="236" y="1514"/>
                    </a:cubicBezTo>
                    <a:cubicBezTo>
                      <a:pt x="236" y="1514"/>
                      <a:pt x="993" y="1409"/>
                      <a:pt x="12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8" name="Google Shape;708;p16"/>
              <p:cNvSpPr/>
              <p:nvPr/>
            </p:nvSpPr>
            <p:spPr>
              <a:xfrm rot="-713702">
                <a:off x="571597" y="4916295"/>
                <a:ext cx="118490" cy="176359"/>
              </a:xfrm>
              <a:custGeom>
                <a:avLst/>
                <a:gdLst/>
                <a:ahLst/>
                <a:cxnLst/>
                <a:rect l="l" t="t" r="r" b="b"/>
                <a:pathLst>
                  <a:path w="1894" h="2819" extrusionOk="0">
                    <a:moveTo>
                      <a:pt x="1267" y="0"/>
                    </a:moveTo>
                    <a:cubicBezTo>
                      <a:pt x="1267" y="0"/>
                      <a:pt x="1268" y="1"/>
                      <a:pt x="1268" y="1"/>
                    </a:cubicBezTo>
                    <a:lnTo>
                      <a:pt x="1268" y="1"/>
                    </a:lnTo>
                    <a:cubicBezTo>
                      <a:pt x="1268" y="0"/>
                      <a:pt x="1268" y="0"/>
                      <a:pt x="1267" y="0"/>
                    </a:cubicBezTo>
                    <a:close/>
                    <a:moveTo>
                      <a:pt x="1268" y="1"/>
                    </a:moveTo>
                    <a:lnTo>
                      <a:pt x="1268" y="1"/>
                    </a:lnTo>
                    <a:cubicBezTo>
                      <a:pt x="1257" y="52"/>
                      <a:pt x="1" y="1867"/>
                      <a:pt x="850" y="2818"/>
                    </a:cubicBezTo>
                    <a:cubicBezTo>
                      <a:pt x="850" y="2818"/>
                      <a:pt x="1893" y="2166"/>
                      <a:pt x="12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9" name="Google Shape;709;p16"/>
              <p:cNvSpPr/>
              <p:nvPr/>
            </p:nvSpPr>
            <p:spPr>
              <a:xfrm rot="-713702">
                <a:off x="370627" y="5047398"/>
                <a:ext cx="114361" cy="168226"/>
              </a:xfrm>
              <a:custGeom>
                <a:avLst/>
                <a:gdLst/>
                <a:ahLst/>
                <a:cxnLst/>
                <a:rect l="l" t="t" r="r" b="b"/>
                <a:pathLst>
                  <a:path w="1828" h="2689" extrusionOk="0">
                    <a:moveTo>
                      <a:pt x="601" y="0"/>
                    </a:moveTo>
                    <a:cubicBezTo>
                      <a:pt x="601" y="0"/>
                      <a:pt x="1" y="1044"/>
                      <a:pt x="1592" y="2688"/>
                    </a:cubicBezTo>
                    <a:cubicBezTo>
                      <a:pt x="1592" y="2688"/>
                      <a:pt x="1827" y="444"/>
                      <a:pt x="60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0" name="Google Shape;710;p16"/>
              <p:cNvSpPr/>
              <p:nvPr/>
            </p:nvSpPr>
            <p:spPr>
              <a:xfrm rot="-713702">
                <a:off x="1049462" y="5009389"/>
                <a:ext cx="163597" cy="80704"/>
              </a:xfrm>
              <a:custGeom>
                <a:avLst/>
                <a:gdLst/>
                <a:ahLst/>
                <a:cxnLst/>
                <a:rect l="l" t="t" r="r" b="b"/>
                <a:pathLst>
                  <a:path w="2615" h="1290" extrusionOk="0">
                    <a:moveTo>
                      <a:pt x="2111" y="1"/>
                    </a:moveTo>
                    <a:cubicBezTo>
                      <a:pt x="1070" y="1"/>
                      <a:pt x="0" y="1290"/>
                      <a:pt x="4" y="1290"/>
                    </a:cubicBezTo>
                    <a:cubicBezTo>
                      <a:pt x="4" y="1290"/>
                      <a:pt x="4" y="1290"/>
                      <a:pt x="5" y="1289"/>
                    </a:cubicBezTo>
                    <a:cubicBezTo>
                      <a:pt x="2275" y="1289"/>
                      <a:pt x="2614" y="115"/>
                      <a:pt x="2614" y="115"/>
                    </a:cubicBezTo>
                    <a:cubicBezTo>
                      <a:pt x="2450" y="35"/>
                      <a:pt x="2281" y="1"/>
                      <a:pt x="21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1" name="Google Shape;711;p16"/>
              <p:cNvSpPr/>
              <p:nvPr/>
            </p:nvSpPr>
            <p:spPr>
              <a:xfrm rot="-713702">
                <a:off x="408681" y="4805564"/>
                <a:ext cx="129063" cy="140512"/>
              </a:xfrm>
              <a:custGeom>
                <a:avLst/>
                <a:gdLst/>
                <a:ahLst/>
                <a:cxnLst/>
                <a:rect l="l" t="t" r="r" b="b"/>
                <a:pathLst>
                  <a:path w="2063" h="2246" extrusionOk="0">
                    <a:moveTo>
                      <a:pt x="1" y="1"/>
                    </a:moveTo>
                    <a:lnTo>
                      <a:pt x="1" y="1"/>
                    </a:lnTo>
                    <a:cubicBezTo>
                      <a:pt x="575" y="2219"/>
                      <a:pt x="1775" y="2245"/>
                      <a:pt x="1775" y="2245"/>
                    </a:cubicBezTo>
                    <a:cubicBezTo>
                      <a:pt x="2062" y="993"/>
                      <a:pt x="1" y="1"/>
                      <a:pt x="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2" name="Google Shape;712;p16"/>
              <p:cNvSpPr/>
              <p:nvPr/>
            </p:nvSpPr>
            <p:spPr>
              <a:xfrm rot="-713702">
                <a:off x="-151470" y="4261236"/>
                <a:ext cx="115925" cy="173106"/>
              </a:xfrm>
              <a:custGeom>
                <a:avLst/>
                <a:gdLst/>
                <a:ahLst/>
                <a:cxnLst/>
                <a:rect l="l" t="t" r="r" b="b"/>
                <a:pathLst>
                  <a:path w="1853" h="2767" extrusionOk="0">
                    <a:moveTo>
                      <a:pt x="392" y="1"/>
                    </a:moveTo>
                    <a:cubicBezTo>
                      <a:pt x="0" y="2245"/>
                      <a:pt x="1096" y="2767"/>
                      <a:pt x="1096" y="2767"/>
                    </a:cubicBezTo>
                    <a:cubicBezTo>
                      <a:pt x="1853" y="1723"/>
                      <a:pt x="392" y="1"/>
                      <a:pt x="3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3" name="Google Shape;713;p16"/>
              <p:cNvSpPr/>
              <p:nvPr/>
            </p:nvSpPr>
            <p:spPr>
              <a:xfrm rot="-713702">
                <a:off x="-77651" y="4442939"/>
                <a:ext cx="125747" cy="145329"/>
              </a:xfrm>
              <a:custGeom>
                <a:avLst/>
                <a:gdLst/>
                <a:ahLst/>
                <a:cxnLst/>
                <a:rect l="l" t="t" r="r" b="b"/>
                <a:pathLst>
                  <a:path w="2010" h="2323" extrusionOk="0">
                    <a:moveTo>
                      <a:pt x="1984" y="0"/>
                    </a:moveTo>
                    <a:cubicBezTo>
                      <a:pt x="0" y="1148"/>
                      <a:pt x="313" y="2323"/>
                      <a:pt x="313" y="2323"/>
                    </a:cubicBezTo>
                    <a:cubicBezTo>
                      <a:pt x="1592" y="2244"/>
                      <a:pt x="2010" y="0"/>
                      <a:pt x="19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4" name="Google Shape;714;p16"/>
              <p:cNvSpPr/>
              <p:nvPr/>
            </p:nvSpPr>
            <p:spPr>
              <a:xfrm rot="-713702">
                <a:off x="-29615" y="3974104"/>
                <a:ext cx="124183" cy="145391"/>
              </a:xfrm>
              <a:custGeom>
                <a:avLst/>
                <a:gdLst/>
                <a:ahLst/>
                <a:cxnLst/>
                <a:rect l="l" t="t" r="r" b="b"/>
                <a:pathLst>
                  <a:path w="1985" h="2324" extrusionOk="0">
                    <a:moveTo>
                      <a:pt x="1958" y="1"/>
                    </a:moveTo>
                    <a:cubicBezTo>
                      <a:pt x="1" y="1149"/>
                      <a:pt x="288" y="2323"/>
                      <a:pt x="288" y="2323"/>
                    </a:cubicBezTo>
                    <a:cubicBezTo>
                      <a:pt x="1593" y="2245"/>
                      <a:pt x="1984" y="1"/>
                      <a:pt x="19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5" name="Google Shape;715;p16"/>
              <p:cNvSpPr/>
              <p:nvPr/>
            </p:nvSpPr>
            <p:spPr>
              <a:xfrm rot="-713702">
                <a:off x="141136" y="3682298"/>
                <a:ext cx="138823" cy="114674"/>
              </a:xfrm>
              <a:custGeom>
                <a:avLst/>
                <a:gdLst/>
                <a:ahLst/>
                <a:cxnLst/>
                <a:rect l="l" t="t" r="r" b="b"/>
                <a:pathLst>
                  <a:path w="2219" h="1833" extrusionOk="0">
                    <a:moveTo>
                      <a:pt x="98" y="0"/>
                    </a:moveTo>
                    <a:cubicBezTo>
                      <a:pt x="35" y="0"/>
                      <a:pt x="0" y="6"/>
                      <a:pt x="0" y="6"/>
                    </a:cubicBezTo>
                    <a:cubicBezTo>
                      <a:pt x="26" y="1311"/>
                      <a:pt x="2218" y="1833"/>
                      <a:pt x="2218" y="1833"/>
                    </a:cubicBezTo>
                    <a:cubicBezTo>
                      <a:pt x="1374" y="144"/>
                      <a:pt x="404" y="0"/>
                      <a:pt x="9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6" name="Google Shape;716;p16"/>
              <p:cNvSpPr/>
              <p:nvPr/>
            </p:nvSpPr>
            <p:spPr>
              <a:xfrm rot="-713702">
                <a:off x="61545" y="3559339"/>
                <a:ext cx="119241" cy="82268"/>
              </a:xfrm>
              <a:custGeom>
                <a:avLst/>
                <a:gdLst/>
                <a:ahLst/>
                <a:cxnLst/>
                <a:rect l="l" t="t" r="r" b="b"/>
                <a:pathLst>
                  <a:path w="1906" h="1315" extrusionOk="0">
                    <a:moveTo>
                      <a:pt x="1905" y="0"/>
                    </a:moveTo>
                    <a:cubicBezTo>
                      <a:pt x="131" y="313"/>
                      <a:pt x="0" y="1279"/>
                      <a:pt x="0" y="1279"/>
                    </a:cubicBezTo>
                    <a:cubicBezTo>
                      <a:pt x="85" y="1303"/>
                      <a:pt x="169" y="1314"/>
                      <a:pt x="252" y="1314"/>
                    </a:cubicBezTo>
                    <a:cubicBezTo>
                      <a:pt x="1141" y="1314"/>
                      <a:pt x="1905" y="24"/>
                      <a:pt x="1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7" name="Google Shape;717;p16"/>
              <p:cNvSpPr/>
              <p:nvPr/>
            </p:nvSpPr>
            <p:spPr>
              <a:xfrm rot="-713702">
                <a:off x="-6238" y="3303726"/>
                <a:ext cx="88211" cy="127374"/>
              </a:xfrm>
              <a:custGeom>
                <a:avLst/>
                <a:gdLst/>
                <a:ahLst/>
                <a:cxnLst/>
                <a:rect l="l" t="t" r="r" b="b"/>
                <a:pathLst>
                  <a:path w="1410" h="2036" extrusionOk="0">
                    <a:moveTo>
                      <a:pt x="1383" y="0"/>
                    </a:moveTo>
                    <a:lnTo>
                      <a:pt x="1383" y="0"/>
                    </a:lnTo>
                    <a:cubicBezTo>
                      <a:pt x="0" y="1175"/>
                      <a:pt x="418" y="2036"/>
                      <a:pt x="418" y="2036"/>
                    </a:cubicBezTo>
                    <a:cubicBezTo>
                      <a:pt x="1409" y="1801"/>
                      <a:pt x="1383" y="0"/>
                      <a:pt x="138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8" name="Google Shape;718;p16"/>
              <p:cNvSpPr/>
              <p:nvPr/>
            </p:nvSpPr>
            <p:spPr>
              <a:xfrm rot="-713702">
                <a:off x="-10976" y="3591307"/>
                <a:ext cx="93091" cy="140512"/>
              </a:xfrm>
              <a:custGeom>
                <a:avLst/>
                <a:gdLst/>
                <a:ahLst/>
                <a:cxnLst/>
                <a:rect l="l" t="t" r="r" b="b"/>
                <a:pathLst>
                  <a:path w="1488" h="2246" extrusionOk="0">
                    <a:moveTo>
                      <a:pt x="392" y="1"/>
                    </a:moveTo>
                    <a:cubicBezTo>
                      <a:pt x="1" y="1775"/>
                      <a:pt x="836" y="2245"/>
                      <a:pt x="836" y="2245"/>
                    </a:cubicBezTo>
                    <a:cubicBezTo>
                      <a:pt x="1488" y="1436"/>
                      <a:pt x="418" y="1"/>
                      <a:pt x="3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9" name="Google Shape;719;p16"/>
              <p:cNvSpPr/>
              <p:nvPr/>
            </p:nvSpPr>
            <p:spPr>
              <a:xfrm rot="-713702">
                <a:off x="-54272" y="3424749"/>
                <a:ext cx="122494" cy="75261"/>
              </a:xfrm>
              <a:custGeom>
                <a:avLst/>
                <a:gdLst/>
                <a:ahLst/>
                <a:cxnLst/>
                <a:rect l="l" t="t" r="r" b="b"/>
                <a:pathLst>
                  <a:path w="1958" h="1203" extrusionOk="0">
                    <a:moveTo>
                      <a:pt x="0" y="1"/>
                    </a:moveTo>
                    <a:lnTo>
                      <a:pt x="0" y="1"/>
                    </a:lnTo>
                    <a:cubicBezTo>
                      <a:pt x="735" y="1048"/>
                      <a:pt x="1405" y="1203"/>
                      <a:pt x="1737" y="1203"/>
                    </a:cubicBezTo>
                    <a:cubicBezTo>
                      <a:pt x="1877" y="1203"/>
                      <a:pt x="1958" y="1175"/>
                      <a:pt x="1958" y="1175"/>
                    </a:cubicBezTo>
                    <a:cubicBezTo>
                      <a:pt x="1801" y="158"/>
                      <a:pt x="1" y="1"/>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0" name="Google Shape;720;p16"/>
              <p:cNvSpPr/>
              <p:nvPr/>
            </p:nvSpPr>
            <p:spPr>
              <a:xfrm rot="-713702">
                <a:off x="291363" y="4609874"/>
                <a:ext cx="146956" cy="49298"/>
              </a:xfrm>
              <a:custGeom>
                <a:avLst/>
                <a:gdLst/>
                <a:ahLst/>
                <a:cxnLst/>
                <a:rect l="l" t="t" r="r" b="b"/>
                <a:pathLst>
                  <a:path w="2349" h="788" extrusionOk="0">
                    <a:moveTo>
                      <a:pt x="1413" y="1"/>
                    </a:moveTo>
                    <a:cubicBezTo>
                      <a:pt x="321" y="1"/>
                      <a:pt x="0" y="558"/>
                      <a:pt x="0" y="558"/>
                    </a:cubicBezTo>
                    <a:cubicBezTo>
                      <a:pt x="196" y="724"/>
                      <a:pt x="430" y="787"/>
                      <a:pt x="672" y="787"/>
                    </a:cubicBezTo>
                    <a:cubicBezTo>
                      <a:pt x="1462" y="787"/>
                      <a:pt x="2349" y="115"/>
                      <a:pt x="2349" y="115"/>
                    </a:cubicBezTo>
                    <a:cubicBezTo>
                      <a:pt x="1987" y="33"/>
                      <a:pt x="1677" y="1"/>
                      <a:pt x="14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1" name="Google Shape;721;p16"/>
              <p:cNvSpPr/>
              <p:nvPr/>
            </p:nvSpPr>
            <p:spPr>
              <a:xfrm rot="-713702">
                <a:off x="89463" y="3172340"/>
                <a:ext cx="93091" cy="30717"/>
              </a:xfrm>
              <a:custGeom>
                <a:avLst/>
                <a:gdLst/>
                <a:ahLst/>
                <a:cxnLst/>
                <a:rect l="l" t="t" r="r" b="b"/>
                <a:pathLst>
                  <a:path w="1488" h="491" extrusionOk="0">
                    <a:moveTo>
                      <a:pt x="902" y="1"/>
                    </a:moveTo>
                    <a:cubicBezTo>
                      <a:pt x="204" y="1"/>
                      <a:pt x="0" y="358"/>
                      <a:pt x="0" y="358"/>
                    </a:cubicBezTo>
                    <a:cubicBezTo>
                      <a:pt x="125" y="454"/>
                      <a:pt x="271" y="491"/>
                      <a:pt x="421" y="491"/>
                    </a:cubicBezTo>
                    <a:cubicBezTo>
                      <a:pt x="928" y="491"/>
                      <a:pt x="1487" y="71"/>
                      <a:pt x="1487" y="71"/>
                    </a:cubicBezTo>
                    <a:cubicBezTo>
                      <a:pt x="1262" y="21"/>
                      <a:pt x="1068" y="1"/>
                      <a:pt x="9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2" name="Google Shape;722;p16"/>
              <p:cNvSpPr/>
              <p:nvPr/>
            </p:nvSpPr>
            <p:spPr>
              <a:xfrm rot="-713702">
                <a:off x="178728" y="4118220"/>
                <a:ext cx="130690" cy="75949"/>
              </a:xfrm>
              <a:custGeom>
                <a:avLst/>
                <a:gdLst/>
                <a:ahLst/>
                <a:cxnLst/>
                <a:rect l="l" t="t" r="r" b="b"/>
                <a:pathLst>
                  <a:path w="2089" h="1214" extrusionOk="0">
                    <a:moveTo>
                      <a:pt x="268" y="1"/>
                    </a:moveTo>
                    <a:cubicBezTo>
                      <a:pt x="98" y="1"/>
                      <a:pt x="0" y="39"/>
                      <a:pt x="0" y="39"/>
                    </a:cubicBezTo>
                    <a:cubicBezTo>
                      <a:pt x="209" y="1109"/>
                      <a:pt x="2088" y="1213"/>
                      <a:pt x="2088" y="1213"/>
                    </a:cubicBezTo>
                    <a:cubicBezTo>
                      <a:pt x="1309" y="169"/>
                      <a:pt x="627" y="1"/>
                      <a:pt x="2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3" name="Google Shape;723;p16"/>
              <p:cNvSpPr/>
              <p:nvPr/>
            </p:nvSpPr>
            <p:spPr>
              <a:xfrm rot="-713702">
                <a:off x="162444" y="4570303"/>
                <a:ext cx="99659" cy="145329"/>
              </a:xfrm>
              <a:custGeom>
                <a:avLst/>
                <a:gdLst/>
                <a:ahLst/>
                <a:cxnLst/>
                <a:rect l="l" t="t" r="r" b="b"/>
                <a:pathLst>
                  <a:path w="1593" h="2323" extrusionOk="0">
                    <a:moveTo>
                      <a:pt x="1097" y="0"/>
                    </a:moveTo>
                    <a:cubicBezTo>
                      <a:pt x="1" y="1540"/>
                      <a:pt x="627" y="2323"/>
                      <a:pt x="627" y="2323"/>
                    </a:cubicBezTo>
                    <a:cubicBezTo>
                      <a:pt x="1592" y="1827"/>
                      <a:pt x="1123" y="0"/>
                      <a:pt x="109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4" name="Google Shape;724;p16"/>
              <p:cNvSpPr/>
              <p:nvPr/>
            </p:nvSpPr>
            <p:spPr>
              <a:xfrm rot="-713702">
                <a:off x="232375" y="3642116"/>
                <a:ext cx="148645" cy="46483"/>
              </a:xfrm>
              <a:custGeom>
                <a:avLst/>
                <a:gdLst/>
                <a:ahLst/>
                <a:cxnLst/>
                <a:rect l="l" t="t" r="r" b="b"/>
                <a:pathLst>
                  <a:path w="2376" h="743" extrusionOk="0">
                    <a:moveTo>
                      <a:pt x="1223" y="0"/>
                    </a:moveTo>
                    <a:cubicBezTo>
                      <a:pt x="318" y="0"/>
                      <a:pt x="0" y="463"/>
                      <a:pt x="0" y="463"/>
                    </a:cubicBezTo>
                    <a:cubicBezTo>
                      <a:pt x="213" y="668"/>
                      <a:pt x="484" y="743"/>
                      <a:pt x="767" y="743"/>
                    </a:cubicBezTo>
                    <a:cubicBezTo>
                      <a:pt x="1529" y="743"/>
                      <a:pt x="2375" y="202"/>
                      <a:pt x="2375" y="202"/>
                    </a:cubicBezTo>
                    <a:cubicBezTo>
                      <a:pt x="1915" y="55"/>
                      <a:pt x="1534" y="0"/>
                      <a:pt x="122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5" name="Google Shape;725;p16"/>
              <p:cNvSpPr/>
              <p:nvPr/>
            </p:nvSpPr>
            <p:spPr>
              <a:xfrm rot="-713702">
                <a:off x="1339824" y="4793232"/>
                <a:ext cx="81705" cy="313493"/>
              </a:xfrm>
              <a:custGeom>
                <a:avLst/>
                <a:gdLst/>
                <a:ahLst/>
                <a:cxnLst/>
                <a:rect l="l" t="t" r="r" b="b"/>
                <a:pathLst>
                  <a:path w="1306" h="5011" fill="none" extrusionOk="0">
                    <a:moveTo>
                      <a:pt x="888" y="5010"/>
                    </a:moveTo>
                    <a:cubicBezTo>
                      <a:pt x="888" y="5010"/>
                      <a:pt x="1" y="2818"/>
                      <a:pt x="1305"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26" name="Google Shape;726;p16"/>
              <p:cNvSpPr/>
              <p:nvPr/>
            </p:nvSpPr>
            <p:spPr>
              <a:xfrm rot="-713702">
                <a:off x="1274584" y="4666330"/>
                <a:ext cx="135569" cy="179612"/>
              </a:xfrm>
              <a:custGeom>
                <a:avLst/>
                <a:gdLst/>
                <a:ahLst/>
                <a:cxnLst/>
                <a:rect l="l" t="t" r="r" b="b"/>
                <a:pathLst>
                  <a:path w="2167" h="2871" extrusionOk="0">
                    <a:moveTo>
                      <a:pt x="52" y="0"/>
                    </a:moveTo>
                    <a:cubicBezTo>
                      <a:pt x="52" y="0"/>
                      <a:pt x="0" y="2558"/>
                      <a:pt x="1488" y="2871"/>
                    </a:cubicBezTo>
                    <a:cubicBezTo>
                      <a:pt x="1488" y="2871"/>
                      <a:pt x="2166" y="1644"/>
                      <a:pt x="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7" name="Google Shape;727;p16"/>
              <p:cNvSpPr/>
              <p:nvPr/>
            </p:nvSpPr>
            <p:spPr>
              <a:xfrm rot="-713702">
                <a:off x="1368237" y="4731898"/>
                <a:ext cx="187808" cy="92653"/>
              </a:xfrm>
              <a:custGeom>
                <a:avLst/>
                <a:gdLst/>
                <a:ahLst/>
                <a:cxnLst/>
                <a:rect l="l" t="t" r="r" b="b"/>
                <a:pathLst>
                  <a:path w="3002" h="1481" extrusionOk="0">
                    <a:moveTo>
                      <a:pt x="2968" y="0"/>
                    </a:moveTo>
                    <a:cubicBezTo>
                      <a:pt x="2670" y="0"/>
                      <a:pt x="414" y="46"/>
                      <a:pt x="0" y="1410"/>
                    </a:cubicBezTo>
                    <a:cubicBezTo>
                      <a:pt x="0" y="1410"/>
                      <a:pt x="151" y="1480"/>
                      <a:pt x="430" y="1480"/>
                    </a:cubicBezTo>
                    <a:cubicBezTo>
                      <a:pt x="927" y="1480"/>
                      <a:pt x="1830" y="1255"/>
                      <a:pt x="3001" y="1"/>
                    </a:cubicBezTo>
                    <a:cubicBezTo>
                      <a:pt x="3001" y="1"/>
                      <a:pt x="2990" y="0"/>
                      <a:pt x="29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8" name="Google Shape;728;p16"/>
              <p:cNvSpPr/>
              <p:nvPr/>
            </p:nvSpPr>
            <p:spPr>
              <a:xfrm rot="-713702">
                <a:off x="788130" y="4500141"/>
                <a:ext cx="55554" cy="321688"/>
              </a:xfrm>
              <a:custGeom>
                <a:avLst/>
                <a:gdLst/>
                <a:ahLst/>
                <a:cxnLst/>
                <a:rect l="l" t="t" r="r" b="b"/>
                <a:pathLst>
                  <a:path w="888" h="5142" fill="none" extrusionOk="0">
                    <a:moveTo>
                      <a:pt x="888" y="5141"/>
                    </a:moveTo>
                    <a:cubicBezTo>
                      <a:pt x="888" y="3367"/>
                      <a:pt x="601" y="1644"/>
                      <a:pt x="0"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29" name="Google Shape;729;p16"/>
              <p:cNvSpPr/>
              <p:nvPr/>
            </p:nvSpPr>
            <p:spPr>
              <a:xfrm rot="-713702">
                <a:off x="696882" y="4557912"/>
                <a:ext cx="102913" cy="47546"/>
              </a:xfrm>
              <a:custGeom>
                <a:avLst/>
                <a:gdLst/>
                <a:ahLst/>
                <a:cxnLst/>
                <a:rect l="l" t="t" r="r" b="b"/>
                <a:pathLst>
                  <a:path w="1645" h="760" extrusionOk="0">
                    <a:moveTo>
                      <a:pt x="142" y="0"/>
                    </a:moveTo>
                    <a:cubicBezTo>
                      <a:pt x="96" y="0"/>
                      <a:pt x="49" y="1"/>
                      <a:pt x="0" y="3"/>
                    </a:cubicBezTo>
                    <a:cubicBezTo>
                      <a:pt x="0" y="3"/>
                      <a:pt x="680" y="759"/>
                      <a:pt x="1318" y="759"/>
                    </a:cubicBezTo>
                    <a:cubicBezTo>
                      <a:pt x="1429" y="759"/>
                      <a:pt x="1539" y="736"/>
                      <a:pt x="1644" y="682"/>
                    </a:cubicBezTo>
                    <a:cubicBezTo>
                      <a:pt x="1644" y="682"/>
                      <a:pt x="1425" y="0"/>
                      <a:pt x="14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0" name="Google Shape;730;p16"/>
              <p:cNvSpPr/>
              <p:nvPr/>
            </p:nvSpPr>
            <p:spPr>
              <a:xfrm rot="-713702">
                <a:off x="776838" y="4494831"/>
                <a:ext cx="73509" cy="96344"/>
              </a:xfrm>
              <a:custGeom>
                <a:avLst/>
                <a:gdLst/>
                <a:ahLst/>
                <a:cxnLst/>
                <a:rect l="l" t="t" r="r" b="b"/>
                <a:pathLst>
                  <a:path w="1175" h="1540" extrusionOk="0">
                    <a:moveTo>
                      <a:pt x="1174" y="0"/>
                    </a:moveTo>
                    <a:cubicBezTo>
                      <a:pt x="1174" y="0"/>
                      <a:pt x="0" y="783"/>
                      <a:pt x="287" y="1540"/>
                    </a:cubicBezTo>
                    <a:cubicBezTo>
                      <a:pt x="287" y="1540"/>
                      <a:pt x="1044" y="1409"/>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1" name="Google Shape;731;p16"/>
              <p:cNvSpPr/>
              <p:nvPr/>
            </p:nvSpPr>
            <p:spPr>
              <a:xfrm rot="-713702">
                <a:off x="93093" y="3347514"/>
                <a:ext cx="173106" cy="150271"/>
              </a:xfrm>
              <a:custGeom>
                <a:avLst/>
                <a:gdLst/>
                <a:ahLst/>
                <a:cxnLst/>
                <a:rect l="l" t="t" r="r" b="b"/>
                <a:pathLst>
                  <a:path w="2767" h="2402" fill="none" extrusionOk="0">
                    <a:moveTo>
                      <a:pt x="0" y="2401"/>
                    </a:moveTo>
                    <a:cubicBezTo>
                      <a:pt x="1070" y="1775"/>
                      <a:pt x="2010" y="966"/>
                      <a:pt x="2766"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32" name="Google Shape;732;p16"/>
              <p:cNvSpPr/>
              <p:nvPr/>
            </p:nvSpPr>
            <p:spPr>
              <a:xfrm rot="-713702">
                <a:off x="180337" y="3312855"/>
                <a:ext cx="50674" cy="78451"/>
              </a:xfrm>
              <a:custGeom>
                <a:avLst/>
                <a:gdLst/>
                <a:ahLst/>
                <a:cxnLst/>
                <a:rect l="l" t="t" r="r" b="b"/>
                <a:pathLst>
                  <a:path w="810" h="1254" extrusionOk="0">
                    <a:moveTo>
                      <a:pt x="287" y="1"/>
                    </a:moveTo>
                    <a:cubicBezTo>
                      <a:pt x="287" y="1"/>
                      <a:pt x="0" y="966"/>
                      <a:pt x="470" y="1253"/>
                    </a:cubicBezTo>
                    <a:cubicBezTo>
                      <a:pt x="470" y="1253"/>
                      <a:pt x="809" y="836"/>
                      <a:pt x="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3" name="Google Shape;733;p16"/>
              <p:cNvSpPr/>
              <p:nvPr/>
            </p:nvSpPr>
            <p:spPr>
              <a:xfrm rot="-713702">
                <a:off x="215542" y="3371477"/>
                <a:ext cx="78451" cy="23648"/>
              </a:xfrm>
              <a:custGeom>
                <a:avLst/>
                <a:gdLst/>
                <a:ahLst/>
                <a:cxnLst/>
                <a:rect l="l" t="t" r="r" b="b"/>
                <a:pathLst>
                  <a:path w="1254" h="378" extrusionOk="0">
                    <a:moveTo>
                      <a:pt x="504" y="1"/>
                    </a:moveTo>
                    <a:cubicBezTo>
                      <a:pt x="308" y="1"/>
                      <a:pt x="120" y="53"/>
                      <a:pt x="1" y="218"/>
                    </a:cubicBezTo>
                    <a:cubicBezTo>
                      <a:pt x="1" y="218"/>
                      <a:pt x="139" y="377"/>
                      <a:pt x="477" y="377"/>
                    </a:cubicBezTo>
                    <a:cubicBezTo>
                      <a:pt x="667" y="377"/>
                      <a:pt x="922" y="326"/>
                      <a:pt x="1251" y="167"/>
                    </a:cubicBezTo>
                    <a:lnTo>
                      <a:pt x="1251" y="167"/>
                    </a:lnTo>
                    <a:cubicBezTo>
                      <a:pt x="1251" y="167"/>
                      <a:pt x="1251" y="167"/>
                      <a:pt x="1251" y="167"/>
                    </a:cubicBezTo>
                    <a:cubicBezTo>
                      <a:pt x="1253" y="167"/>
                      <a:pt x="1254" y="166"/>
                      <a:pt x="1254" y="165"/>
                    </a:cubicBezTo>
                    <a:lnTo>
                      <a:pt x="1254" y="165"/>
                    </a:lnTo>
                    <a:cubicBezTo>
                      <a:pt x="1253" y="166"/>
                      <a:pt x="1252" y="166"/>
                      <a:pt x="1251" y="167"/>
                    </a:cubicBezTo>
                    <a:lnTo>
                      <a:pt x="1251" y="167"/>
                    </a:lnTo>
                    <a:cubicBezTo>
                      <a:pt x="1219" y="166"/>
                      <a:pt x="851" y="1"/>
                      <a:pt x="5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4" name="Google Shape;734;p16"/>
              <p:cNvSpPr/>
              <p:nvPr/>
            </p:nvSpPr>
            <p:spPr>
              <a:xfrm rot="-713702">
                <a:off x="302628" y="4473513"/>
                <a:ext cx="182928" cy="140512"/>
              </a:xfrm>
              <a:custGeom>
                <a:avLst/>
                <a:gdLst/>
                <a:ahLst/>
                <a:cxnLst/>
                <a:rect l="l" t="t" r="r" b="b"/>
                <a:pathLst>
                  <a:path w="2924" h="2246" fill="none" extrusionOk="0">
                    <a:moveTo>
                      <a:pt x="1" y="2245"/>
                    </a:moveTo>
                    <a:cubicBezTo>
                      <a:pt x="1097" y="1671"/>
                      <a:pt x="2088" y="914"/>
                      <a:pt x="2924"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35" name="Google Shape;735;p16"/>
              <p:cNvSpPr/>
              <p:nvPr/>
            </p:nvSpPr>
            <p:spPr>
              <a:xfrm rot="-713702">
                <a:off x="395120" y="4435286"/>
                <a:ext cx="53927" cy="78389"/>
              </a:xfrm>
              <a:custGeom>
                <a:avLst/>
                <a:gdLst/>
                <a:ahLst/>
                <a:cxnLst/>
                <a:rect l="l" t="t" r="r" b="b"/>
                <a:pathLst>
                  <a:path w="862" h="1253" extrusionOk="0">
                    <a:moveTo>
                      <a:pt x="365" y="0"/>
                    </a:moveTo>
                    <a:cubicBezTo>
                      <a:pt x="365" y="0"/>
                      <a:pt x="0" y="939"/>
                      <a:pt x="496" y="1253"/>
                    </a:cubicBezTo>
                    <a:cubicBezTo>
                      <a:pt x="496" y="1253"/>
                      <a:pt x="861" y="887"/>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6" name="Google Shape;736;p16"/>
              <p:cNvSpPr/>
              <p:nvPr/>
            </p:nvSpPr>
            <p:spPr>
              <a:xfrm rot="-713702">
                <a:off x="430909" y="4496877"/>
                <a:ext cx="78451" cy="23523"/>
              </a:xfrm>
              <a:custGeom>
                <a:avLst/>
                <a:gdLst/>
                <a:ahLst/>
                <a:cxnLst/>
                <a:rect l="l" t="t" r="r" b="b"/>
                <a:pathLst>
                  <a:path w="1254" h="376" extrusionOk="0">
                    <a:moveTo>
                      <a:pt x="457" y="1"/>
                    </a:moveTo>
                    <a:cubicBezTo>
                      <a:pt x="286" y="1"/>
                      <a:pt x="121" y="45"/>
                      <a:pt x="1" y="174"/>
                    </a:cubicBezTo>
                    <a:cubicBezTo>
                      <a:pt x="1" y="174"/>
                      <a:pt x="165" y="376"/>
                      <a:pt x="572" y="376"/>
                    </a:cubicBezTo>
                    <a:cubicBezTo>
                      <a:pt x="750" y="376"/>
                      <a:pt x="975" y="337"/>
                      <a:pt x="1253" y="226"/>
                    </a:cubicBezTo>
                    <a:cubicBezTo>
                      <a:pt x="1253" y="226"/>
                      <a:pt x="841" y="1"/>
                      <a:pt x="45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7" name="Google Shape;737;p16"/>
              <p:cNvSpPr/>
              <p:nvPr/>
            </p:nvSpPr>
            <p:spPr>
              <a:xfrm rot="-713702">
                <a:off x="130769" y="3865036"/>
                <a:ext cx="215585" cy="244988"/>
              </a:xfrm>
              <a:custGeom>
                <a:avLst/>
                <a:gdLst/>
                <a:ahLst/>
                <a:cxnLst/>
                <a:rect l="l" t="t" r="r" b="b"/>
                <a:pathLst>
                  <a:path w="3446" h="3916" fill="none" extrusionOk="0">
                    <a:moveTo>
                      <a:pt x="1" y="1"/>
                    </a:moveTo>
                    <a:cubicBezTo>
                      <a:pt x="888" y="1514"/>
                      <a:pt x="2062" y="2845"/>
                      <a:pt x="3445" y="3915"/>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38" name="Google Shape;738;p16"/>
              <p:cNvSpPr/>
              <p:nvPr/>
            </p:nvSpPr>
            <p:spPr>
              <a:xfrm rot="-713702">
                <a:off x="282181" y="4005581"/>
                <a:ext cx="111108" cy="34346"/>
              </a:xfrm>
              <a:custGeom>
                <a:avLst/>
                <a:gdLst/>
                <a:ahLst/>
                <a:cxnLst/>
                <a:rect l="l" t="t" r="r" b="b"/>
                <a:pathLst>
                  <a:path w="1776" h="549" extrusionOk="0">
                    <a:moveTo>
                      <a:pt x="922" y="1"/>
                    </a:moveTo>
                    <a:cubicBezTo>
                      <a:pt x="564" y="1"/>
                      <a:pt x="188" y="85"/>
                      <a:pt x="1" y="389"/>
                    </a:cubicBezTo>
                    <a:cubicBezTo>
                      <a:pt x="1" y="389"/>
                      <a:pt x="186" y="548"/>
                      <a:pt x="565" y="548"/>
                    </a:cubicBezTo>
                    <a:cubicBezTo>
                      <a:pt x="854" y="548"/>
                      <a:pt x="1256" y="455"/>
                      <a:pt x="1775" y="128"/>
                    </a:cubicBezTo>
                    <a:cubicBezTo>
                      <a:pt x="1775" y="128"/>
                      <a:pt x="1362" y="1"/>
                      <a:pt x="9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9" name="Google Shape;739;p16"/>
              <p:cNvSpPr/>
              <p:nvPr/>
            </p:nvSpPr>
            <p:spPr>
              <a:xfrm rot="-713702">
                <a:off x="258263" y="4036915"/>
                <a:ext cx="73572" cy="112735"/>
              </a:xfrm>
              <a:custGeom>
                <a:avLst/>
                <a:gdLst/>
                <a:ahLst/>
                <a:cxnLst/>
                <a:rect l="l" t="t" r="r" b="b"/>
                <a:pathLst>
                  <a:path w="1176" h="1802" extrusionOk="0">
                    <a:moveTo>
                      <a:pt x="575" y="1"/>
                    </a:moveTo>
                    <a:lnTo>
                      <a:pt x="575" y="1"/>
                    </a:lnTo>
                    <a:cubicBezTo>
                      <a:pt x="575" y="1"/>
                      <a:pt x="1" y="523"/>
                      <a:pt x="601" y="1801"/>
                    </a:cubicBezTo>
                    <a:cubicBezTo>
                      <a:pt x="601" y="1801"/>
                      <a:pt x="1175" y="522"/>
                      <a:pt x="5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740" name="Google Shape;740;p16"/>
          <p:cNvSpPr/>
          <p:nvPr/>
        </p:nvSpPr>
        <p:spPr>
          <a:xfrm>
            <a:off x="-45498" y="3975125"/>
            <a:ext cx="3126714" cy="1266754"/>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741" name="Google Shape;741;p16"/>
          <p:cNvSpPr txBox="1">
            <a:spLocks noGrp="1"/>
          </p:cNvSpPr>
          <p:nvPr>
            <p:ph type="title"/>
          </p:nvPr>
        </p:nvSpPr>
        <p:spPr>
          <a:xfrm>
            <a:off x="720000" y="2707813"/>
            <a:ext cx="21147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2" name="Google Shape;742;p16"/>
          <p:cNvSpPr txBox="1">
            <a:spLocks noGrp="1"/>
          </p:cNvSpPr>
          <p:nvPr>
            <p:ph type="subTitle" idx="1"/>
          </p:nvPr>
        </p:nvSpPr>
        <p:spPr>
          <a:xfrm>
            <a:off x="720000" y="3142538"/>
            <a:ext cx="2114700" cy="61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16"/>
          <p:cNvSpPr txBox="1">
            <a:spLocks noGrp="1"/>
          </p:cNvSpPr>
          <p:nvPr>
            <p:ph type="title" idx="2"/>
          </p:nvPr>
        </p:nvSpPr>
        <p:spPr>
          <a:xfrm>
            <a:off x="1875450" y="535000"/>
            <a:ext cx="53931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744" name="Google Shape;744;p16"/>
          <p:cNvSpPr txBox="1">
            <a:spLocks noGrp="1"/>
          </p:cNvSpPr>
          <p:nvPr>
            <p:ph type="title" idx="3"/>
          </p:nvPr>
        </p:nvSpPr>
        <p:spPr>
          <a:xfrm>
            <a:off x="3514650" y="2707813"/>
            <a:ext cx="21147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5" name="Google Shape;745;p16"/>
          <p:cNvSpPr txBox="1">
            <a:spLocks noGrp="1"/>
          </p:cNvSpPr>
          <p:nvPr>
            <p:ph type="subTitle" idx="4"/>
          </p:nvPr>
        </p:nvSpPr>
        <p:spPr>
          <a:xfrm>
            <a:off x="3514650" y="3142538"/>
            <a:ext cx="2114700" cy="61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6" name="Google Shape;746;p16"/>
          <p:cNvSpPr txBox="1">
            <a:spLocks noGrp="1"/>
          </p:cNvSpPr>
          <p:nvPr>
            <p:ph type="title" idx="5"/>
          </p:nvPr>
        </p:nvSpPr>
        <p:spPr>
          <a:xfrm>
            <a:off x="6309300" y="2707813"/>
            <a:ext cx="21147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7" name="Google Shape;747;p16"/>
          <p:cNvSpPr txBox="1">
            <a:spLocks noGrp="1"/>
          </p:cNvSpPr>
          <p:nvPr>
            <p:ph type="subTitle" idx="6"/>
          </p:nvPr>
        </p:nvSpPr>
        <p:spPr>
          <a:xfrm>
            <a:off x="6309300" y="3142538"/>
            <a:ext cx="2114700" cy="61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8"/>
          <p:cNvGrpSpPr/>
          <p:nvPr/>
        </p:nvGrpSpPr>
        <p:grpSpPr>
          <a:xfrm rot="2486678">
            <a:off x="8623440" y="3666799"/>
            <a:ext cx="1079130" cy="1523524"/>
            <a:chOff x="8139518" y="3708342"/>
            <a:chExt cx="1079124" cy="1523515"/>
          </a:xfrm>
        </p:grpSpPr>
        <p:sp>
          <p:nvSpPr>
            <p:cNvPr id="821" name="Google Shape;821;p18"/>
            <p:cNvSpPr/>
            <p:nvPr/>
          </p:nvSpPr>
          <p:spPr>
            <a:xfrm>
              <a:off x="8139518" y="3708342"/>
              <a:ext cx="1079124" cy="1523515"/>
            </a:xfrm>
            <a:custGeom>
              <a:avLst/>
              <a:gdLst/>
              <a:ahLst/>
              <a:cxnLst/>
              <a:rect l="l" t="t" r="r" b="b"/>
              <a:pathLst>
                <a:path w="37061" h="52323" extrusionOk="0">
                  <a:moveTo>
                    <a:pt x="28589" y="1"/>
                  </a:moveTo>
                  <a:cubicBezTo>
                    <a:pt x="28522" y="1"/>
                    <a:pt x="28455" y="2"/>
                    <a:pt x="28388" y="5"/>
                  </a:cubicBezTo>
                  <a:cubicBezTo>
                    <a:pt x="28353" y="4"/>
                    <a:pt x="28319" y="4"/>
                    <a:pt x="28284" y="4"/>
                  </a:cubicBezTo>
                  <a:cubicBezTo>
                    <a:pt x="26322" y="4"/>
                    <a:pt x="24498" y="933"/>
                    <a:pt x="23318" y="2507"/>
                  </a:cubicBezTo>
                  <a:cubicBezTo>
                    <a:pt x="22525" y="1968"/>
                    <a:pt x="21613" y="1670"/>
                    <a:pt x="20666" y="1670"/>
                  </a:cubicBezTo>
                  <a:cubicBezTo>
                    <a:pt x="20616" y="1670"/>
                    <a:pt x="20566" y="1671"/>
                    <a:pt x="20516" y="1673"/>
                  </a:cubicBezTo>
                  <a:cubicBezTo>
                    <a:pt x="20469" y="1671"/>
                    <a:pt x="20423" y="1671"/>
                    <a:pt x="20377" y="1671"/>
                  </a:cubicBezTo>
                  <a:cubicBezTo>
                    <a:pt x="19323" y="1671"/>
                    <a:pt x="18276" y="2033"/>
                    <a:pt x="17413" y="2640"/>
                  </a:cubicBezTo>
                  <a:cubicBezTo>
                    <a:pt x="16079" y="3708"/>
                    <a:pt x="15145" y="5242"/>
                    <a:pt x="14878" y="6943"/>
                  </a:cubicBezTo>
                  <a:cubicBezTo>
                    <a:pt x="14478" y="6810"/>
                    <a:pt x="14044" y="6743"/>
                    <a:pt x="13611" y="6743"/>
                  </a:cubicBezTo>
                  <a:cubicBezTo>
                    <a:pt x="12977" y="6743"/>
                    <a:pt x="12343" y="6910"/>
                    <a:pt x="11776" y="7210"/>
                  </a:cubicBezTo>
                  <a:cubicBezTo>
                    <a:pt x="10141" y="8077"/>
                    <a:pt x="9174" y="10079"/>
                    <a:pt x="9441" y="12114"/>
                  </a:cubicBezTo>
                  <a:cubicBezTo>
                    <a:pt x="9741" y="14482"/>
                    <a:pt x="11376" y="16750"/>
                    <a:pt x="13978" y="18451"/>
                  </a:cubicBezTo>
                  <a:cubicBezTo>
                    <a:pt x="14278" y="18652"/>
                    <a:pt x="14578" y="18818"/>
                    <a:pt x="14912" y="18985"/>
                  </a:cubicBezTo>
                  <a:lnTo>
                    <a:pt x="14912" y="19052"/>
                  </a:lnTo>
                  <a:cubicBezTo>
                    <a:pt x="16146" y="22855"/>
                    <a:pt x="18981" y="25056"/>
                    <a:pt x="22650" y="25056"/>
                  </a:cubicBezTo>
                  <a:cubicBezTo>
                    <a:pt x="23751" y="25056"/>
                    <a:pt x="24819" y="24889"/>
                    <a:pt x="25886" y="24522"/>
                  </a:cubicBezTo>
                  <a:cubicBezTo>
                    <a:pt x="25953" y="24789"/>
                    <a:pt x="26053" y="25056"/>
                    <a:pt x="26120" y="25323"/>
                  </a:cubicBezTo>
                  <a:cubicBezTo>
                    <a:pt x="26687" y="27258"/>
                    <a:pt x="27187" y="29226"/>
                    <a:pt x="27654" y="31261"/>
                  </a:cubicBezTo>
                  <a:cubicBezTo>
                    <a:pt x="28221" y="33729"/>
                    <a:pt x="28688" y="36264"/>
                    <a:pt x="29055" y="38766"/>
                  </a:cubicBezTo>
                  <a:cubicBezTo>
                    <a:pt x="28621" y="38532"/>
                    <a:pt x="28221" y="38266"/>
                    <a:pt x="27821" y="38065"/>
                  </a:cubicBezTo>
                  <a:cubicBezTo>
                    <a:pt x="25119" y="36464"/>
                    <a:pt x="22350" y="35063"/>
                    <a:pt x="19481" y="33829"/>
                  </a:cubicBezTo>
                  <a:cubicBezTo>
                    <a:pt x="18948" y="33629"/>
                    <a:pt x="18414" y="33429"/>
                    <a:pt x="17847" y="33162"/>
                  </a:cubicBezTo>
                  <a:cubicBezTo>
                    <a:pt x="17847" y="31794"/>
                    <a:pt x="17547" y="30427"/>
                    <a:pt x="17013" y="29192"/>
                  </a:cubicBezTo>
                  <a:cubicBezTo>
                    <a:pt x="16546" y="27958"/>
                    <a:pt x="15645" y="26924"/>
                    <a:pt x="14545" y="26257"/>
                  </a:cubicBezTo>
                  <a:cubicBezTo>
                    <a:pt x="14211" y="26090"/>
                    <a:pt x="13877" y="25957"/>
                    <a:pt x="13544" y="25890"/>
                  </a:cubicBezTo>
                  <a:cubicBezTo>
                    <a:pt x="13210" y="25323"/>
                    <a:pt x="12843" y="24823"/>
                    <a:pt x="12376" y="24356"/>
                  </a:cubicBezTo>
                  <a:cubicBezTo>
                    <a:pt x="11176" y="23088"/>
                    <a:pt x="9474" y="22354"/>
                    <a:pt x="7740" y="22321"/>
                  </a:cubicBezTo>
                  <a:cubicBezTo>
                    <a:pt x="6906" y="22321"/>
                    <a:pt x="6072" y="22488"/>
                    <a:pt x="5338" y="22888"/>
                  </a:cubicBezTo>
                  <a:cubicBezTo>
                    <a:pt x="4037" y="23588"/>
                    <a:pt x="3103" y="24889"/>
                    <a:pt x="2836" y="26357"/>
                  </a:cubicBezTo>
                  <a:cubicBezTo>
                    <a:pt x="2736" y="26924"/>
                    <a:pt x="2736" y="27491"/>
                    <a:pt x="2836" y="28058"/>
                  </a:cubicBezTo>
                  <a:cubicBezTo>
                    <a:pt x="1368" y="28692"/>
                    <a:pt x="401" y="30093"/>
                    <a:pt x="268" y="31661"/>
                  </a:cubicBezTo>
                  <a:cubicBezTo>
                    <a:pt x="234" y="32895"/>
                    <a:pt x="635" y="34096"/>
                    <a:pt x="1402" y="35063"/>
                  </a:cubicBezTo>
                  <a:cubicBezTo>
                    <a:pt x="801" y="35530"/>
                    <a:pt x="401" y="36164"/>
                    <a:pt x="234" y="36898"/>
                  </a:cubicBezTo>
                  <a:cubicBezTo>
                    <a:pt x="1" y="38466"/>
                    <a:pt x="735" y="40034"/>
                    <a:pt x="2102" y="40834"/>
                  </a:cubicBezTo>
                  <a:cubicBezTo>
                    <a:pt x="3021" y="41373"/>
                    <a:pt x="4060" y="41671"/>
                    <a:pt x="5134" y="41671"/>
                  </a:cubicBezTo>
                  <a:cubicBezTo>
                    <a:pt x="5191" y="41671"/>
                    <a:pt x="5248" y="41670"/>
                    <a:pt x="5305" y="41668"/>
                  </a:cubicBezTo>
                  <a:cubicBezTo>
                    <a:pt x="6439" y="41668"/>
                    <a:pt x="7573" y="41435"/>
                    <a:pt x="8674" y="41001"/>
                  </a:cubicBezTo>
                  <a:cubicBezTo>
                    <a:pt x="9508" y="41301"/>
                    <a:pt x="10408" y="41501"/>
                    <a:pt x="11309" y="41501"/>
                  </a:cubicBezTo>
                  <a:cubicBezTo>
                    <a:pt x="13777" y="41501"/>
                    <a:pt x="15812" y="40067"/>
                    <a:pt x="16946" y="37632"/>
                  </a:cubicBezTo>
                  <a:lnTo>
                    <a:pt x="17180" y="37732"/>
                  </a:lnTo>
                  <a:cubicBezTo>
                    <a:pt x="18514" y="38299"/>
                    <a:pt x="19882" y="38933"/>
                    <a:pt x="21216" y="39600"/>
                  </a:cubicBezTo>
                  <a:cubicBezTo>
                    <a:pt x="23818" y="40901"/>
                    <a:pt x="26353" y="42369"/>
                    <a:pt x="28788" y="43970"/>
                  </a:cubicBezTo>
                  <a:lnTo>
                    <a:pt x="29722" y="44604"/>
                  </a:lnTo>
                  <a:cubicBezTo>
                    <a:pt x="29789" y="45371"/>
                    <a:pt x="29856" y="46038"/>
                    <a:pt x="29889" y="46672"/>
                  </a:cubicBezTo>
                  <a:cubicBezTo>
                    <a:pt x="29922" y="47205"/>
                    <a:pt x="29956" y="47739"/>
                    <a:pt x="29956" y="48273"/>
                  </a:cubicBezTo>
                  <a:lnTo>
                    <a:pt x="29956" y="48373"/>
                  </a:lnTo>
                  <a:cubicBezTo>
                    <a:pt x="29989" y="49007"/>
                    <a:pt x="30056" y="49607"/>
                    <a:pt x="30156" y="50308"/>
                  </a:cubicBezTo>
                  <a:cubicBezTo>
                    <a:pt x="30303" y="51663"/>
                    <a:pt x="31344" y="52322"/>
                    <a:pt x="32389" y="52322"/>
                  </a:cubicBezTo>
                  <a:cubicBezTo>
                    <a:pt x="33480" y="52322"/>
                    <a:pt x="34574" y="51604"/>
                    <a:pt x="34659" y="50208"/>
                  </a:cubicBezTo>
                  <a:cubicBezTo>
                    <a:pt x="34692" y="49607"/>
                    <a:pt x="34726" y="49007"/>
                    <a:pt x="34692" y="48406"/>
                  </a:cubicBezTo>
                  <a:cubicBezTo>
                    <a:pt x="34692" y="48039"/>
                    <a:pt x="34659" y="47639"/>
                    <a:pt x="34659" y="47239"/>
                  </a:cubicBezTo>
                  <a:cubicBezTo>
                    <a:pt x="36427" y="46905"/>
                    <a:pt x="37061" y="44704"/>
                    <a:pt x="35760" y="43469"/>
                  </a:cubicBezTo>
                  <a:lnTo>
                    <a:pt x="35760" y="43469"/>
                  </a:lnTo>
                  <a:lnTo>
                    <a:pt x="35726" y="43503"/>
                  </a:lnTo>
                  <a:cubicBezTo>
                    <a:pt x="35393" y="43169"/>
                    <a:pt x="35059" y="42869"/>
                    <a:pt x="34692" y="42602"/>
                  </a:cubicBezTo>
                  <a:lnTo>
                    <a:pt x="34225" y="42235"/>
                  </a:lnTo>
                  <a:cubicBezTo>
                    <a:pt x="34059" y="40567"/>
                    <a:pt x="33825" y="38899"/>
                    <a:pt x="33592" y="37265"/>
                  </a:cubicBezTo>
                  <a:cubicBezTo>
                    <a:pt x="32924" y="33062"/>
                    <a:pt x="31990" y="28892"/>
                    <a:pt x="30790" y="24789"/>
                  </a:cubicBezTo>
                  <a:cubicBezTo>
                    <a:pt x="30556" y="23989"/>
                    <a:pt x="30323" y="23188"/>
                    <a:pt x="30022" y="22321"/>
                  </a:cubicBezTo>
                  <a:cubicBezTo>
                    <a:pt x="31657" y="21087"/>
                    <a:pt x="32991" y="19519"/>
                    <a:pt x="33958" y="17718"/>
                  </a:cubicBezTo>
                  <a:cubicBezTo>
                    <a:pt x="34826" y="15950"/>
                    <a:pt x="35159" y="14315"/>
                    <a:pt x="34859" y="12847"/>
                  </a:cubicBezTo>
                  <a:cubicBezTo>
                    <a:pt x="34759" y="12347"/>
                    <a:pt x="34592" y="11847"/>
                    <a:pt x="34325" y="11413"/>
                  </a:cubicBezTo>
                  <a:cubicBezTo>
                    <a:pt x="34692" y="10546"/>
                    <a:pt x="34926" y="9645"/>
                    <a:pt x="35026" y="8745"/>
                  </a:cubicBezTo>
                  <a:cubicBezTo>
                    <a:pt x="35426" y="5209"/>
                    <a:pt x="33658" y="1739"/>
                    <a:pt x="30723" y="472"/>
                  </a:cubicBezTo>
                  <a:cubicBezTo>
                    <a:pt x="30051" y="166"/>
                    <a:pt x="29322" y="1"/>
                    <a:pt x="28589"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822" name="Google Shape;822;p18"/>
            <p:cNvSpPr/>
            <p:nvPr/>
          </p:nvSpPr>
          <p:spPr>
            <a:xfrm>
              <a:off x="8444521" y="3744127"/>
              <a:ext cx="687668" cy="533287"/>
            </a:xfrm>
            <a:custGeom>
              <a:avLst/>
              <a:gdLst/>
              <a:ahLst/>
              <a:cxnLst/>
              <a:rect l="l" t="t" r="r" b="b"/>
              <a:pathLst>
                <a:path w="23617" h="18315" extrusionOk="0">
                  <a:moveTo>
                    <a:pt x="17903" y="0"/>
                  </a:moveTo>
                  <a:cubicBezTo>
                    <a:pt x="15739" y="0"/>
                    <a:pt x="13553" y="1404"/>
                    <a:pt x="13243" y="3546"/>
                  </a:cubicBezTo>
                  <a:cubicBezTo>
                    <a:pt x="12727" y="2309"/>
                    <a:pt x="11397" y="1671"/>
                    <a:pt x="10046" y="1671"/>
                  </a:cubicBezTo>
                  <a:cubicBezTo>
                    <a:pt x="9211" y="1671"/>
                    <a:pt x="8368" y="1915"/>
                    <a:pt x="7706" y="2412"/>
                  </a:cubicBezTo>
                  <a:cubicBezTo>
                    <a:pt x="5938" y="3679"/>
                    <a:pt x="5337" y="6081"/>
                    <a:pt x="5471" y="8249"/>
                  </a:cubicBezTo>
                  <a:cubicBezTo>
                    <a:pt x="5120" y="7315"/>
                    <a:pt x="4115" y="6773"/>
                    <a:pt x="3109" y="6773"/>
                  </a:cubicBezTo>
                  <a:cubicBezTo>
                    <a:pt x="2678" y="6773"/>
                    <a:pt x="2248" y="6872"/>
                    <a:pt x="1868" y="7082"/>
                  </a:cubicBezTo>
                  <a:cubicBezTo>
                    <a:pt x="634" y="7749"/>
                    <a:pt x="0" y="9283"/>
                    <a:pt x="200" y="10718"/>
                  </a:cubicBezTo>
                  <a:cubicBezTo>
                    <a:pt x="770" y="15096"/>
                    <a:pt x="6623" y="18315"/>
                    <a:pt x="10926" y="18315"/>
                  </a:cubicBezTo>
                  <a:cubicBezTo>
                    <a:pt x="11410" y="18315"/>
                    <a:pt x="11874" y="18274"/>
                    <a:pt x="12309" y="18190"/>
                  </a:cubicBezTo>
                  <a:cubicBezTo>
                    <a:pt x="14911" y="17689"/>
                    <a:pt x="17279" y="16288"/>
                    <a:pt x="19214" y="14487"/>
                  </a:cubicBezTo>
                  <a:cubicBezTo>
                    <a:pt x="21282" y="12586"/>
                    <a:pt x="22950" y="10117"/>
                    <a:pt x="23283" y="7349"/>
                  </a:cubicBezTo>
                  <a:cubicBezTo>
                    <a:pt x="23617" y="4580"/>
                    <a:pt x="22316" y="1478"/>
                    <a:pt x="19747" y="377"/>
                  </a:cubicBezTo>
                  <a:cubicBezTo>
                    <a:pt x="19166" y="120"/>
                    <a:pt x="18536" y="0"/>
                    <a:pt x="1790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23" name="Google Shape;823;p18"/>
            <p:cNvSpPr/>
            <p:nvPr/>
          </p:nvSpPr>
          <p:spPr>
            <a:xfrm>
              <a:off x="8177399" y="4395242"/>
              <a:ext cx="363299" cy="491474"/>
            </a:xfrm>
            <a:custGeom>
              <a:avLst/>
              <a:gdLst/>
              <a:ahLst/>
              <a:cxnLst/>
              <a:rect l="l" t="t" r="r" b="b"/>
              <a:pathLst>
                <a:path w="12477" h="16879" extrusionOk="0">
                  <a:moveTo>
                    <a:pt x="6419" y="0"/>
                  </a:moveTo>
                  <a:cubicBezTo>
                    <a:pt x="5783" y="0"/>
                    <a:pt x="5152" y="135"/>
                    <a:pt x="4571" y="431"/>
                  </a:cubicBezTo>
                  <a:cubicBezTo>
                    <a:pt x="2769" y="1332"/>
                    <a:pt x="2002" y="4067"/>
                    <a:pt x="3370" y="5568"/>
                  </a:cubicBezTo>
                  <a:cubicBezTo>
                    <a:pt x="3177" y="5508"/>
                    <a:pt x="2983" y="5480"/>
                    <a:pt x="2790" y="5480"/>
                  </a:cubicBezTo>
                  <a:cubicBezTo>
                    <a:pt x="1483" y="5480"/>
                    <a:pt x="259" y="6774"/>
                    <a:pt x="201" y="8170"/>
                  </a:cubicBezTo>
                  <a:cubicBezTo>
                    <a:pt x="101" y="9738"/>
                    <a:pt x="1168" y="11172"/>
                    <a:pt x="2469" y="12106"/>
                  </a:cubicBezTo>
                  <a:cubicBezTo>
                    <a:pt x="2312" y="12054"/>
                    <a:pt x="2151" y="12029"/>
                    <a:pt x="1991" y="12029"/>
                  </a:cubicBezTo>
                  <a:cubicBezTo>
                    <a:pt x="1135" y="12029"/>
                    <a:pt x="303" y="12730"/>
                    <a:pt x="134" y="13574"/>
                  </a:cubicBezTo>
                  <a:cubicBezTo>
                    <a:pt x="1" y="14641"/>
                    <a:pt x="501" y="15675"/>
                    <a:pt x="1402" y="16209"/>
                  </a:cubicBezTo>
                  <a:cubicBezTo>
                    <a:pt x="2154" y="16675"/>
                    <a:pt x="3034" y="16879"/>
                    <a:pt x="3957" y="16879"/>
                  </a:cubicBezTo>
                  <a:cubicBezTo>
                    <a:pt x="6801" y="16879"/>
                    <a:pt x="10050" y="14947"/>
                    <a:pt x="11209" y="12807"/>
                  </a:cubicBezTo>
                  <a:cubicBezTo>
                    <a:pt x="12076" y="11072"/>
                    <a:pt x="12476" y="9137"/>
                    <a:pt x="12310" y="7236"/>
                  </a:cubicBezTo>
                  <a:cubicBezTo>
                    <a:pt x="12176" y="5201"/>
                    <a:pt x="11576" y="3100"/>
                    <a:pt x="10141" y="1632"/>
                  </a:cubicBezTo>
                  <a:cubicBezTo>
                    <a:pt x="9184" y="629"/>
                    <a:pt x="7791" y="0"/>
                    <a:pt x="64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24" name="Google Shape;824;p18"/>
            <p:cNvSpPr/>
            <p:nvPr/>
          </p:nvSpPr>
          <p:spPr>
            <a:xfrm>
              <a:off x="8401776" y="4009442"/>
              <a:ext cx="772196" cy="1186451"/>
            </a:xfrm>
            <a:custGeom>
              <a:avLst/>
              <a:gdLst/>
              <a:ahLst/>
              <a:cxnLst/>
              <a:rect l="l" t="t" r="r" b="b"/>
              <a:pathLst>
                <a:path w="26520" h="40747" extrusionOk="0">
                  <a:moveTo>
                    <a:pt x="21646" y="1"/>
                  </a:moveTo>
                  <a:cubicBezTo>
                    <a:pt x="20527" y="1"/>
                    <a:pt x="19455" y="778"/>
                    <a:pt x="18814" y="1739"/>
                  </a:cubicBezTo>
                  <a:cubicBezTo>
                    <a:pt x="18280" y="2673"/>
                    <a:pt x="17913" y="3674"/>
                    <a:pt x="17713" y="4741"/>
                  </a:cubicBezTo>
                  <a:cubicBezTo>
                    <a:pt x="17681" y="3847"/>
                    <a:pt x="16976" y="3136"/>
                    <a:pt x="16096" y="3136"/>
                  </a:cubicBezTo>
                  <a:cubicBezTo>
                    <a:pt x="16057" y="3136"/>
                    <a:pt x="16018" y="3137"/>
                    <a:pt x="15978" y="3140"/>
                  </a:cubicBezTo>
                  <a:cubicBezTo>
                    <a:pt x="14944" y="3240"/>
                    <a:pt x="14177" y="4208"/>
                    <a:pt x="14010" y="5208"/>
                  </a:cubicBezTo>
                  <a:cubicBezTo>
                    <a:pt x="13910" y="6242"/>
                    <a:pt x="14077" y="7277"/>
                    <a:pt x="14511" y="8211"/>
                  </a:cubicBezTo>
                  <a:cubicBezTo>
                    <a:pt x="13403" y="7556"/>
                    <a:pt x="12051" y="7197"/>
                    <a:pt x="10718" y="7197"/>
                  </a:cubicBezTo>
                  <a:cubicBezTo>
                    <a:pt x="9400" y="7197"/>
                    <a:pt x="8100" y="7548"/>
                    <a:pt x="7072" y="8311"/>
                  </a:cubicBezTo>
                  <a:cubicBezTo>
                    <a:pt x="8292" y="11995"/>
                    <a:pt x="10845" y="13473"/>
                    <a:pt x="13630" y="13473"/>
                  </a:cubicBezTo>
                  <a:cubicBezTo>
                    <a:pt x="14956" y="13473"/>
                    <a:pt x="16334" y="13139"/>
                    <a:pt x="17646" y="12547"/>
                  </a:cubicBezTo>
                  <a:cubicBezTo>
                    <a:pt x="17880" y="13214"/>
                    <a:pt x="18113" y="13915"/>
                    <a:pt x="18313" y="14615"/>
                  </a:cubicBezTo>
                  <a:cubicBezTo>
                    <a:pt x="18880" y="16583"/>
                    <a:pt x="19381" y="18585"/>
                    <a:pt x="19848" y="20619"/>
                  </a:cubicBezTo>
                  <a:cubicBezTo>
                    <a:pt x="20615" y="24022"/>
                    <a:pt x="21215" y="27458"/>
                    <a:pt x="21616" y="30927"/>
                  </a:cubicBezTo>
                  <a:cubicBezTo>
                    <a:pt x="20482" y="30193"/>
                    <a:pt x="19347" y="29459"/>
                    <a:pt x="18180" y="28792"/>
                  </a:cubicBezTo>
                  <a:cubicBezTo>
                    <a:pt x="15545" y="27224"/>
                    <a:pt x="12776" y="25823"/>
                    <a:pt x="9941" y="24622"/>
                  </a:cubicBezTo>
                  <a:cubicBezTo>
                    <a:pt x="9207" y="24322"/>
                    <a:pt x="8440" y="24022"/>
                    <a:pt x="7572" y="23688"/>
                  </a:cubicBezTo>
                  <a:lnTo>
                    <a:pt x="7539" y="23688"/>
                  </a:lnTo>
                  <a:cubicBezTo>
                    <a:pt x="7672" y="22221"/>
                    <a:pt x="7406" y="20719"/>
                    <a:pt x="6839" y="19352"/>
                  </a:cubicBezTo>
                  <a:cubicBezTo>
                    <a:pt x="6472" y="18384"/>
                    <a:pt x="5771" y="17584"/>
                    <a:pt x="4904" y="17017"/>
                  </a:cubicBezTo>
                  <a:cubicBezTo>
                    <a:pt x="4529" y="16823"/>
                    <a:pt x="4097" y="16721"/>
                    <a:pt x="3669" y="16721"/>
                  </a:cubicBezTo>
                  <a:cubicBezTo>
                    <a:pt x="3069" y="16721"/>
                    <a:pt x="2478" y="16922"/>
                    <a:pt x="2068" y="17350"/>
                  </a:cubicBezTo>
                  <a:cubicBezTo>
                    <a:pt x="1535" y="18051"/>
                    <a:pt x="1368" y="18985"/>
                    <a:pt x="1668" y="19819"/>
                  </a:cubicBezTo>
                  <a:cubicBezTo>
                    <a:pt x="1959" y="20517"/>
                    <a:pt x="2326" y="21189"/>
                    <a:pt x="2812" y="21792"/>
                  </a:cubicBezTo>
                  <a:lnTo>
                    <a:pt x="2812" y="21792"/>
                  </a:lnTo>
                  <a:cubicBezTo>
                    <a:pt x="2631" y="21650"/>
                    <a:pt x="2396" y="21582"/>
                    <a:pt x="2157" y="21582"/>
                  </a:cubicBezTo>
                  <a:cubicBezTo>
                    <a:pt x="1772" y="21582"/>
                    <a:pt x="1376" y="21758"/>
                    <a:pt x="1168" y="22087"/>
                  </a:cubicBezTo>
                  <a:cubicBezTo>
                    <a:pt x="801" y="22754"/>
                    <a:pt x="901" y="23622"/>
                    <a:pt x="1435" y="24189"/>
                  </a:cubicBezTo>
                  <a:cubicBezTo>
                    <a:pt x="1968" y="24689"/>
                    <a:pt x="2636" y="25089"/>
                    <a:pt x="3369" y="25289"/>
                  </a:cubicBezTo>
                  <a:cubicBezTo>
                    <a:pt x="1601" y="25890"/>
                    <a:pt x="67" y="27624"/>
                    <a:pt x="0" y="29492"/>
                  </a:cubicBezTo>
                  <a:cubicBezTo>
                    <a:pt x="830" y="29813"/>
                    <a:pt x="1596" y="29958"/>
                    <a:pt x="2296" y="29958"/>
                  </a:cubicBezTo>
                  <a:cubicBezTo>
                    <a:pt x="4805" y="29958"/>
                    <a:pt x="6468" y="28089"/>
                    <a:pt x="7172" y="25690"/>
                  </a:cubicBezTo>
                  <a:cubicBezTo>
                    <a:pt x="7672" y="25890"/>
                    <a:pt x="8139" y="26090"/>
                    <a:pt x="8640" y="26290"/>
                  </a:cubicBezTo>
                  <a:cubicBezTo>
                    <a:pt x="9974" y="26857"/>
                    <a:pt x="11342" y="27491"/>
                    <a:pt x="12709" y="28158"/>
                  </a:cubicBezTo>
                  <a:cubicBezTo>
                    <a:pt x="15378" y="29492"/>
                    <a:pt x="17980" y="30994"/>
                    <a:pt x="20482" y="32628"/>
                  </a:cubicBezTo>
                  <a:cubicBezTo>
                    <a:pt x="20949" y="32962"/>
                    <a:pt x="21416" y="33295"/>
                    <a:pt x="21916" y="33629"/>
                  </a:cubicBezTo>
                  <a:cubicBezTo>
                    <a:pt x="21983" y="34529"/>
                    <a:pt x="22049" y="35397"/>
                    <a:pt x="22116" y="36297"/>
                  </a:cubicBezTo>
                  <a:cubicBezTo>
                    <a:pt x="22149" y="36831"/>
                    <a:pt x="22183" y="37365"/>
                    <a:pt x="22183" y="37898"/>
                  </a:cubicBezTo>
                  <a:lnTo>
                    <a:pt x="22183" y="37999"/>
                  </a:lnTo>
                  <a:cubicBezTo>
                    <a:pt x="22216" y="38599"/>
                    <a:pt x="22283" y="39166"/>
                    <a:pt x="22383" y="39867"/>
                  </a:cubicBezTo>
                  <a:cubicBezTo>
                    <a:pt x="22448" y="40455"/>
                    <a:pt x="22914" y="40747"/>
                    <a:pt x="23379" y="40747"/>
                  </a:cubicBezTo>
                  <a:cubicBezTo>
                    <a:pt x="23865" y="40747"/>
                    <a:pt x="24350" y="40430"/>
                    <a:pt x="24384" y="39800"/>
                  </a:cubicBezTo>
                  <a:cubicBezTo>
                    <a:pt x="24418" y="39266"/>
                    <a:pt x="24451" y="38699"/>
                    <a:pt x="24418" y="38165"/>
                  </a:cubicBezTo>
                  <a:cubicBezTo>
                    <a:pt x="24418" y="37632"/>
                    <a:pt x="24384" y="37098"/>
                    <a:pt x="24351" y="36564"/>
                  </a:cubicBezTo>
                  <a:cubicBezTo>
                    <a:pt x="24318" y="36164"/>
                    <a:pt x="24284" y="35730"/>
                    <a:pt x="24251" y="35297"/>
                  </a:cubicBezTo>
                  <a:lnTo>
                    <a:pt x="24251" y="35297"/>
                  </a:lnTo>
                  <a:lnTo>
                    <a:pt x="24685" y="35597"/>
                  </a:lnTo>
                  <a:cubicBezTo>
                    <a:pt x="24851" y="35664"/>
                    <a:pt x="25018" y="35730"/>
                    <a:pt x="25185" y="35730"/>
                  </a:cubicBezTo>
                  <a:cubicBezTo>
                    <a:pt x="26086" y="35730"/>
                    <a:pt x="26519" y="34663"/>
                    <a:pt x="25852" y="34062"/>
                  </a:cubicBezTo>
                  <a:cubicBezTo>
                    <a:pt x="25552" y="33796"/>
                    <a:pt x="25252" y="33529"/>
                    <a:pt x="24918" y="33262"/>
                  </a:cubicBezTo>
                  <a:cubicBezTo>
                    <a:pt x="24618" y="33028"/>
                    <a:pt x="24318" y="32828"/>
                    <a:pt x="24017" y="32595"/>
                  </a:cubicBezTo>
                  <a:cubicBezTo>
                    <a:pt x="23851" y="30760"/>
                    <a:pt x="23584" y="28925"/>
                    <a:pt x="23317" y="27124"/>
                  </a:cubicBezTo>
                  <a:cubicBezTo>
                    <a:pt x="22683" y="22954"/>
                    <a:pt x="21749" y="18851"/>
                    <a:pt x="20582" y="14815"/>
                  </a:cubicBezTo>
                  <a:cubicBezTo>
                    <a:pt x="20281" y="13748"/>
                    <a:pt x="19948" y="12680"/>
                    <a:pt x="19548" y="11513"/>
                  </a:cubicBezTo>
                  <a:cubicBezTo>
                    <a:pt x="21349" y="10312"/>
                    <a:pt x="22783" y="8711"/>
                    <a:pt x="23817" y="6810"/>
                  </a:cubicBezTo>
                  <a:cubicBezTo>
                    <a:pt x="24451" y="5575"/>
                    <a:pt x="24851" y="4141"/>
                    <a:pt x="24585" y="2740"/>
                  </a:cubicBezTo>
                  <a:cubicBezTo>
                    <a:pt x="24318" y="1372"/>
                    <a:pt x="23184" y="105"/>
                    <a:pt x="21783" y="5"/>
                  </a:cubicBezTo>
                  <a:cubicBezTo>
                    <a:pt x="21737" y="2"/>
                    <a:pt x="21691" y="1"/>
                    <a:pt x="2164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825" name="Google Shape;825;p18"/>
          <p:cNvSpPr/>
          <p:nvPr/>
        </p:nvSpPr>
        <p:spPr>
          <a:xfrm rot="-282">
            <a:off x="-55845" y="3931444"/>
            <a:ext cx="2661731" cy="1341009"/>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826" name="Google Shape;826;p18"/>
          <p:cNvGrpSpPr/>
          <p:nvPr/>
        </p:nvGrpSpPr>
        <p:grpSpPr>
          <a:xfrm rot="10275727" flipH="1">
            <a:off x="-962751" y="-637738"/>
            <a:ext cx="3932343" cy="1806299"/>
            <a:chOff x="-247941" y="3878924"/>
            <a:chExt cx="3932716" cy="1806470"/>
          </a:xfrm>
        </p:grpSpPr>
        <p:grpSp>
          <p:nvGrpSpPr>
            <p:cNvPr id="827" name="Google Shape;827;p18"/>
            <p:cNvGrpSpPr/>
            <p:nvPr/>
          </p:nvGrpSpPr>
          <p:grpSpPr>
            <a:xfrm>
              <a:off x="501506" y="4145578"/>
              <a:ext cx="2653767" cy="794294"/>
              <a:chOff x="501506" y="4145578"/>
              <a:chExt cx="2653767" cy="794294"/>
            </a:xfrm>
          </p:grpSpPr>
          <p:sp>
            <p:nvSpPr>
              <p:cNvPr id="828" name="Google Shape;828;p18"/>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29" name="Google Shape;829;p18"/>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0" name="Google Shape;830;p18"/>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1" name="Google Shape;831;p18"/>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2" name="Google Shape;832;p18"/>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3" name="Google Shape;833;p18"/>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4" name="Google Shape;834;p18"/>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835" name="Google Shape;835;p18"/>
            <p:cNvGrpSpPr/>
            <p:nvPr/>
          </p:nvGrpSpPr>
          <p:grpSpPr>
            <a:xfrm>
              <a:off x="-247941" y="3878924"/>
              <a:ext cx="3932716" cy="1806470"/>
              <a:chOff x="-247941" y="3878924"/>
              <a:chExt cx="3932716" cy="1806470"/>
            </a:xfrm>
          </p:grpSpPr>
          <p:sp>
            <p:nvSpPr>
              <p:cNvPr id="836" name="Google Shape;836;p18"/>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37" name="Google Shape;837;p18"/>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8" name="Google Shape;838;p18"/>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9" name="Google Shape;839;p18"/>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0" name="Google Shape;840;p18"/>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1" name="Google Shape;841;p18"/>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2" name="Google Shape;842;p18"/>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3" name="Google Shape;843;p18"/>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4" name="Google Shape;844;p18"/>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5" name="Google Shape;845;p18"/>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6" name="Google Shape;846;p18"/>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7" name="Google Shape;847;p18"/>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8" name="Google Shape;848;p18"/>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9" name="Google Shape;849;p18"/>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0" name="Google Shape;850;p18"/>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1" name="Google Shape;851;p18"/>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2" name="Google Shape;852;p18"/>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3" name="Google Shape;853;p18"/>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4" name="Google Shape;854;p18"/>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5" name="Google Shape;855;p18"/>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6" name="Google Shape;856;p18"/>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7" name="Google Shape;857;p18"/>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8" name="Google Shape;858;p18"/>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9" name="Google Shape;859;p18"/>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0" name="Google Shape;860;p18"/>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61" name="Google Shape;861;p18"/>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2" name="Google Shape;862;p18"/>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3" name="Google Shape;863;p18"/>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64" name="Google Shape;864;p18"/>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5" name="Google Shape;865;p18"/>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6" name="Google Shape;866;p18"/>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67" name="Google Shape;867;p18"/>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8" name="Google Shape;868;p18"/>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9" name="Google Shape;869;p18"/>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0" name="Google Shape;870;p18"/>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1" name="Google Shape;871;p18"/>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2" name="Google Shape;872;p18"/>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3" name="Google Shape;873;p18"/>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4" name="Google Shape;874;p18"/>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5" name="Google Shape;875;p18"/>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6" name="Google Shape;876;p18"/>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7" name="Google Shape;877;p18"/>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8" name="Google Shape;878;p18"/>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9" name="Google Shape;879;p18"/>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0" name="Google Shape;880;p18"/>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881" name="Google Shape;881;p18"/>
          <p:cNvSpPr/>
          <p:nvPr/>
        </p:nvSpPr>
        <p:spPr>
          <a:xfrm rot="10800000">
            <a:off x="6417988" y="-48408"/>
            <a:ext cx="2735437" cy="1160283"/>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accen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2" name="Google Shape;882;p18"/>
          <p:cNvSpPr txBox="1">
            <a:spLocks noGrp="1"/>
          </p:cNvSpPr>
          <p:nvPr>
            <p:ph type="title"/>
          </p:nvPr>
        </p:nvSpPr>
        <p:spPr>
          <a:xfrm>
            <a:off x="1950900" y="535000"/>
            <a:ext cx="52422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83"/>
        <p:cNvGrpSpPr/>
        <p:nvPr/>
      </p:nvGrpSpPr>
      <p:grpSpPr>
        <a:xfrm>
          <a:off x="0" y="0"/>
          <a:ext cx="0" cy="0"/>
          <a:chOff x="0" y="0"/>
          <a:chExt cx="0" cy="0"/>
        </a:xfrm>
      </p:grpSpPr>
      <p:sp>
        <p:nvSpPr>
          <p:cNvPr id="884" name="Google Shape;884;p19"/>
          <p:cNvSpPr/>
          <p:nvPr/>
        </p:nvSpPr>
        <p:spPr>
          <a:xfrm rot="10799718">
            <a:off x="6540730" y="-135494"/>
            <a:ext cx="2661731" cy="1341009"/>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885" name="Google Shape;885;p19"/>
          <p:cNvSpPr txBox="1">
            <a:spLocks noGrp="1"/>
          </p:cNvSpPr>
          <p:nvPr>
            <p:ph type="title"/>
          </p:nvPr>
        </p:nvSpPr>
        <p:spPr>
          <a:xfrm>
            <a:off x="715100" y="535000"/>
            <a:ext cx="5242200" cy="4521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886" name="Google Shape;886;p19"/>
          <p:cNvSpPr/>
          <p:nvPr/>
        </p:nvSpPr>
        <p:spPr>
          <a:xfrm rot="-10648537">
            <a:off x="-1096306" y="4698202"/>
            <a:ext cx="4086918" cy="607561"/>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887" name="Google Shape;887;p19"/>
          <p:cNvGrpSpPr/>
          <p:nvPr/>
        </p:nvGrpSpPr>
        <p:grpSpPr>
          <a:xfrm rot="8664063">
            <a:off x="6161888" y="3415893"/>
            <a:ext cx="3251826" cy="1959228"/>
            <a:chOff x="5980336" y="-444524"/>
            <a:chExt cx="3251872" cy="1959256"/>
          </a:xfrm>
        </p:grpSpPr>
        <p:sp>
          <p:nvSpPr>
            <p:cNvPr id="888" name="Google Shape;888;p19"/>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9" name="Google Shape;889;p19"/>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0" name="Google Shape;890;p19"/>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891" name="Google Shape;891;p19"/>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2" name="Google Shape;892;p19"/>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3" name="Google Shape;893;p19"/>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4" name="Google Shape;894;p19"/>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5" name="Google Shape;895;p19"/>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6" name="Google Shape;896;p19"/>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7" name="Google Shape;897;p19"/>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8" name="Google Shape;898;p19"/>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9" name="Google Shape;899;p19"/>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0" name="Google Shape;900;p19"/>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1" name="Google Shape;901;p19"/>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2" name="Google Shape;902;p19"/>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3" name="Google Shape;903;p19"/>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4" name="Google Shape;904;p19"/>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5" name="Google Shape;905;p19"/>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906" name="Google Shape;906;p19"/>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7" name="Google Shape;907;p19"/>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08" name="Google Shape;908;p19"/>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9" name="Google Shape;909;p19"/>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0" name="Google Shape;910;p19"/>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1" name="Google Shape;911;p19"/>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12" name="Google Shape;912;p19"/>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3" name="Google Shape;913;p19"/>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4" name="Google Shape;914;p19"/>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5" name="Google Shape;915;p19"/>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16" name="Google Shape;916;p19"/>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7" name="Google Shape;917;p19"/>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8" name="Google Shape;918;p19"/>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9" name="Google Shape;919;p19"/>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20" name="Google Shape;920;p19"/>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1" name="Google Shape;921;p19"/>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2" name="Google Shape;922;p19"/>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3" name="Google Shape;923;p19"/>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24" name="Google Shape;924;p19"/>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5" name="Google Shape;925;p19"/>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6" name="Google Shape;926;p19"/>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927" name="Google Shape;927;p19"/>
            <p:cNvGrpSpPr/>
            <p:nvPr/>
          </p:nvGrpSpPr>
          <p:grpSpPr>
            <a:xfrm>
              <a:off x="6603933" y="132308"/>
              <a:ext cx="260159" cy="256599"/>
              <a:chOff x="2398800" y="1826575"/>
              <a:chExt cx="2258325" cy="2227425"/>
            </a:xfrm>
          </p:grpSpPr>
          <p:sp>
            <p:nvSpPr>
              <p:cNvPr id="928" name="Google Shape;928;p1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29" name="Google Shape;929;p1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930" name="Google Shape;930;p19"/>
            <p:cNvGrpSpPr/>
            <p:nvPr/>
          </p:nvGrpSpPr>
          <p:grpSpPr>
            <a:xfrm>
              <a:off x="8301500" y="-135163"/>
              <a:ext cx="298325" cy="294243"/>
              <a:chOff x="2398800" y="1826575"/>
              <a:chExt cx="2258325" cy="2227425"/>
            </a:xfrm>
          </p:grpSpPr>
          <p:sp>
            <p:nvSpPr>
              <p:cNvPr id="931" name="Google Shape;931;p1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32" name="Google Shape;932;p1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933" name="Google Shape;933;p19"/>
            <p:cNvGrpSpPr/>
            <p:nvPr/>
          </p:nvGrpSpPr>
          <p:grpSpPr>
            <a:xfrm>
              <a:off x="8962468" y="798297"/>
              <a:ext cx="240512" cy="236998"/>
              <a:chOff x="2398800" y="1826575"/>
              <a:chExt cx="2258325" cy="2227425"/>
            </a:xfrm>
          </p:grpSpPr>
          <p:sp>
            <p:nvSpPr>
              <p:cNvPr id="934" name="Google Shape;934;p1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35" name="Google Shape;935;p1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936"/>
        <p:cNvGrpSpPr/>
        <p:nvPr/>
      </p:nvGrpSpPr>
      <p:grpSpPr>
        <a:xfrm>
          <a:off x="0" y="0"/>
          <a:ext cx="0" cy="0"/>
          <a:chOff x="0" y="0"/>
          <a:chExt cx="0" cy="0"/>
        </a:xfrm>
      </p:grpSpPr>
      <p:sp>
        <p:nvSpPr>
          <p:cNvPr id="937" name="Google Shape;937;p20"/>
          <p:cNvSpPr/>
          <p:nvPr/>
        </p:nvSpPr>
        <p:spPr>
          <a:xfrm rot="-5400000" flipH="1">
            <a:off x="7957778" y="-1933118"/>
            <a:ext cx="736716" cy="4444169"/>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938" name="Google Shape;938;p20"/>
          <p:cNvSpPr/>
          <p:nvPr/>
        </p:nvSpPr>
        <p:spPr>
          <a:xfrm rot="-185">
            <a:off x="-1033951" y="-79319"/>
            <a:ext cx="3392009" cy="2554967"/>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939" name="Google Shape;939;p20"/>
          <p:cNvSpPr txBox="1">
            <a:spLocks noGrp="1"/>
          </p:cNvSpPr>
          <p:nvPr>
            <p:ph type="title"/>
          </p:nvPr>
        </p:nvSpPr>
        <p:spPr>
          <a:xfrm>
            <a:off x="2291700" y="535000"/>
            <a:ext cx="45606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28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53"/>
        <p:cNvGrpSpPr/>
        <p:nvPr/>
      </p:nvGrpSpPr>
      <p:grpSpPr>
        <a:xfrm>
          <a:off x="0" y="0"/>
          <a:ext cx="0" cy="0"/>
          <a:chOff x="0" y="0"/>
          <a:chExt cx="0" cy="0"/>
        </a:xfrm>
      </p:grpSpPr>
      <p:grpSp>
        <p:nvGrpSpPr>
          <p:cNvPr id="1054" name="Google Shape;1054;p23"/>
          <p:cNvGrpSpPr/>
          <p:nvPr/>
        </p:nvGrpSpPr>
        <p:grpSpPr>
          <a:xfrm rot="10800000">
            <a:off x="5675093" y="-736758"/>
            <a:ext cx="3932323" cy="1806290"/>
            <a:chOff x="-247941" y="3878924"/>
            <a:chExt cx="3932716" cy="1806470"/>
          </a:xfrm>
        </p:grpSpPr>
        <p:grpSp>
          <p:nvGrpSpPr>
            <p:cNvPr id="1055" name="Google Shape;1055;p23"/>
            <p:cNvGrpSpPr/>
            <p:nvPr/>
          </p:nvGrpSpPr>
          <p:grpSpPr>
            <a:xfrm>
              <a:off x="501506" y="4145578"/>
              <a:ext cx="2653767" cy="794294"/>
              <a:chOff x="501506" y="4145578"/>
              <a:chExt cx="2653767" cy="794294"/>
            </a:xfrm>
          </p:grpSpPr>
          <p:sp>
            <p:nvSpPr>
              <p:cNvPr id="1056" name="Google Shape;1056;p23"/>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7" name="Google Shape;1057;p23"/>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8" name="Google Shape;1058;p23"/>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9" name="Google Shape;1059;p23"/>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0" name="Google Shape;1060;p23"/>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1" name="Google Shape;1061;p23"/>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2" name="Google Shape;1062;p23"/>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063" name="Google Shape;1063;p23"/>
            <p:cNvGrpSpPr/>
            <p:nvPr/>
          </p:nvGrpSpPr>
          <p:grpSpPr>
            <a:xfrm>
              <a:off x="-247941" y="3878924"/>
              <a:ext cx="3932716" cy="1806470"/>
              <a:chOff x="-247941" y="3878924"/>
              <a:chExt cx="3932716" cy="1806470"/>
            </a:xfrm>
          </p:grpSpPr>
          <p:sp>
            <p:nvSpPr>
              <p:cNvPr id="1064" name="Google Shape;1064;p23"/>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65" name="Google Shape;1065;p23"/>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23"/>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7" name="Google Shape;1067;p23"/>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8" name="Google Shape;1068;p23"/>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9" name="Google Shape;1069;p23"/>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0" name="Google Shape;1070;p23"/>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1" name="Google Shape;1071;p23"/>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2" name="Google Shape;1072;p23"/>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23"/>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4" name="Google Shape;1074;p23"/>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5" name="Google Shape;1075;p23"/>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6" name="Google Shape;1076;p23"/>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7" name="Google Shape;1077;p23"/>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23"/>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9" name="Google Shape;1079;p23"/>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0" name="Google Shape;1080;p23"/>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23"/>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2" name="Google Shape;1082;p23"/>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3" name="Google Shape;1083;p23"/>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23"/>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5" name="Google Shape;1085;p23"/>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6" name="Google Shape;1086;p23"/>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7" name="Google Shape;1087;p23"/>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8" name="Google Shape;1088;p23"/>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89" name="Google Shape;1089;p23"/>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0" name="Google Shape;1090;p23"/>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1" name="Google Shape;1091;p23"/>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92" name="Google Shape;1092;p23"/>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3" name="Google Shape;1093;p23"/>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4" name="Google Shape;1094;p23"/>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95" name="Google Shape;1095;p23"/>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23"/>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7" name="Google Shape;1097;p23"/>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98" name="Google Shape;1098;p23"/>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9" name="Google Shape;1099;p23"/>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0" name="Google Shape;1100;p23"/>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01" name="Google Shape;1101;p23"/>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2" name="Google Shape;1102;p23"/>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3" name="Google Shape;1103;p23"/>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04" name="Google Shape;1104;p23"/>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5" name="Google Shape;1105;p23"/>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6" name="Google Shape;1106;p23"/>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07" name="Google Shape;1107;p23"/>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8" name="Google Shape;1108;p23"/>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1109" name="Google Shape;1109;p23"/>
          <p:cNvGrpSpPr/>
          <p:nvPr/>
        </p:nvGrpSpPr>
        <p:grpSpPr>
          <a:xfrm rot="-165433" flipH="1">
            <a:off x="-538336" y="-502453"/>
            <a:ext cx="3440887" cy="2073138"/>
            <a:chOff x="5980336" y="-444524"/>
            <a:chExt cx="3251872" cy="1959256"/>
          </a:xfrm>
        </p:grpSpPr>
        <p:sp>
          <p:nvSpPr>
            <p:cNvPr id="1110" name="Google Shape;1110;p23"/>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1" name="Google Shape;1111;p23"/>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2" name="Google Shape;1112;p23"/>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1113" name="Google Shape;1113;p23"/>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4" name="Google Shape;1114;p23"/>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5" name="Google Shape;1115;p23"/>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6" name="Google Shape;1116;p23"/>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7" name="Google Shape;1117;p23"/>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8" name="Google Shape;1118;p23"/>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9" name="Google Shape;1119;p23"/>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0" name="Google Shape;1120;p23"/>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1" name="Google Shape;1121;p23"/>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2" name="Google Shape;1122;p23"/>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3" name="Google Shape;1123;p23"/>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4" name="Google Shape;1124;p23"/>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5" name="Google Shape;1125;p23"/>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6" name="Google Shape;1126;p23"/>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7" name="Google Shape;1127;p23"/>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1128" name="Google Shape;1128;p23"/>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9" name="Google Shape;1129;p23"/>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30" name="Google Shape;1130;p23"/>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1" name="Google Shape;1131;p23"/>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2" name="Google Shape;1132;p23"/>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3" name="Google Shape;1133;p23"/>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34" name="Google Shape;1134;p23"/>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5" name="Google Shape;1135;p23"/>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6" name="Google Shape;1136;p23"/>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7" name="Google Shape;1137;p23"/>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38" name="Google Shape;1138;p23"/>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9" name="Google Shape;1139;p23"/>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0" name="Google Shape;1140;p23"/>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1" name="Google Shape;1141;p23"/>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42" name="Google Shape;1142;p23"/>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3" name="Google Shape;1143;p23"/>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4" name="Google Shape;1144;p23"/>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5" name="Google Shape;1145;p23"/>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46" name="Google Shape;1146;p23"/>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7" name="Google Shape;1147;p23"/>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8" name="Google Shape;1148;p23"/>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149" name="Google Shape;1149;p23"/>
            <p:cNvGrpSpPr/>
            <p:nvPr/>
          </p:nvGrpSpPr>
          <p:grpSpPr>
            <a:xfrm>
              <a:off x="6603933" y="132308"/>
              <a:ext cx="260159" cy="256599"/>
              <a:chOff x="2398800" y="1826575"/>
              <a:chExt cx="2258325" cy="2227425"/>
            </a:xfrm>
          </p:grpSpPr>
          <p:sp>
            <p:nvSpPr>
              <p:cNvPr id="1150" name="Google Shape;1150;p23"/>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1" name="Google Shape;1151;p2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152" name="Google Shape;1152;p23"/>
            <p:cNvGrpSpPr/>
            <p:nvPr/>
          </p:nvGrpSpPr>
          <p:grpSpPr>
            <a:xfrm>
              <a:off x="8301500" y="-135163"/>
              <a:ext cx="298325" cy="294243"/>
              <a:chOff x="2398800" y="1826575"/>
              <a:chExt cx="2258325" cy="2227425"/>
            </a:xfrm>
          </p:grpSpPr>
          <p:sp>
            <p:nvSpPr>
              <p:cNvPr id="1153" name="Google Shape;1153;p23"/>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4" name="Google Shape;1154;p2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155" name="Google Shape;1155;p23"/>
            <p:cNvGrpSpPr/>
            <p:nvPr/>
          </p:nvGrpSpPr>
          <p:grpSpPr>
            <a:xfrm>
              <a:off x="8962468" y="798297"/>
              <a:ext cx="240512" cy="236998"/>
              <a:chOff x="2398800" y="1826575"/>
              <a:chExt cx="2258325" cy="2227425"/>
            </a:xfrm>
          </p:grpSpPr>
          <p:sp>
            <p:nvSpPr>
              <p:cNvPr id="1156" name="Google Shape;1156;p23"/>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7" name="Google Shape;1157;p2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58"/>
        <p:cNvGrpSpPr/>
        <p:nvPr/>
      </p:nvGrpSpPr>
      <p:grpSpPr>
        <a:xfrm>
          <a:off x="0" y="0"/>
          <a:ext cx="0" cy="0"/>
          <a:chOff x="0" y="0"/>
          <a:chExt cx="0" cy="0"/>
        </a:xfrm>
      </p:grpSpPr>
      <p:sp>
        <p:nvSpPr>
          <p:cNvPr id="1159" name="Google Shape;1159;p24"/>
          <p:cNvSpPr/>
          <p:nvPr/>
        </p:nvSpPr>
        <p:spPr>
          <a:xfrm rot="5400000">
            <a:off x="6361375" y="-322950"/>
            <a:ext cx="3251913" cy="2655268"/>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160" name="Google Shape;1160;p24"/>
          <p:cNvSpPr/>
          <p:nvPr/>
        </p:nvSpPr>
        <p:spPr>
          <a:xfrm rot="-282">
            <a:off x="-55845" y="3931444"/>
            <a:ext cx="2661731" cy="1341009"/>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1161" name="Google Shape;1161;p24"/>
          <p:cNvGrpSpPr/>
          <p:nvPr/>
        </p:nvGrpSpPr>
        <p:grpSpPr>
          <a:xfrm rot="1657002">
            <a:off x="165581" y="107226"/>
            <a:ext cx="604650" cy="577692"/>
            <a:chOff x="-1928550" y="2618100"/>
            <a:chExt cx="915675" cy="874850"/>
          </a:xfrm>
        </p:grpSpPr>
        <p:sp>
          <p:nvSpPr>
            <p:cNvPr id="1162" name="Google Shape;1162;p24"/>
            <p:cNvSpPr/>
            <p:nvPr/>
          </p:nvSpPr>
          <p:spPr>
            <a:xfrm>
              <a:off x="-1928550" y="2618100"/>
              <a:ext cx="915675" cy="87485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163" name="Google Shape;1163;p24"/>
            <p:cNvSpPr/>
            <p:nvPr/>
          </p:nvSpPr>
          <p:spPr>
            <a:xfrm>
              <a:off x="-1882675" y="2661875"/>
              <a:ext cx="823925" cy="638425"/>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64" name="Google Shape;1164;p24"/>
            <p:cNvSpPr/>
            <p:nvPr/>
          </p:nvSpPr>
          <p:spPr>
            <a:xfrm>
              <a:off x="-1687550" y="2979050"/>
              <a:ext cx="620475" cy="470325"/>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165" name="Google Shape;1165;p24"/>
          <p:cNvGrpSpPr/>
          <p:nvPr/>
        </p:nvGrpSpPr>
        <p:grpSpPr>
          <a:xfrm>
            <a:off x="8428995" y="4505594"/>
            <a:ext cx="562456" cy="554809"/>
            <a:chOff x="2245510" y="1675368"/>
            <a:chExt cx="2564780" cy="2529909"/>
          </a:xfrm>
        </p:grpSpPr>
        <p:sp>
          <p:nvSpPr>
            <p:cNvPr id="1166" name="Google Shape;1166;p24"/>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167" name="Google Shape;1167;p24"/>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1440" y="-34204"/>
            <a:ext cx="9326880" cy="5211909"/>
            <a:chOff x="0" y="0"/>
            <a:chExt cx="9144000" cy="5143500"/>
          </a:xfrm>
        </p:grpSpPr>
        <p:grpSp>
          <p:nvGrpSpPr>
            <p:cNvPr id="10" name="Google Shape;10;p2"/>
            <p:cNvGrpSpPr/>
            <p:nvPr/>
          </p:nvGrpSpPr>
          <p:grpSpPr>
            <a:xfrm>
              <a:off x="202089" y="0"/>
              <a:ext cx="8739822" cy="5143500"/>
              <a:chOff x="200927" y="-1250"/>
              <a:chExt cx="8739822" cy="5143500"/>
            </a:xfrm>
          </p:grpSpPr>
          <p:cxnSp>
            <p:nvCxnSpPr>
              <p:cNvPr id="11" name="Google Shape;11;p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2;p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3;p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p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8;p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9;p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0;p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23;p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5;p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26;p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33;p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34;p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36;p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37;p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38;p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41;p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43;p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44;p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5;p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7;p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9;p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50;p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51;p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55" name="Google Shape;55;p2"/>
            <p:cNvGrpSpPr/>
            <p:nvPr/>
          </p:nvGrpSpPr>
          <p:grpSpPr>
            <a:xfrm>
              <a:off x="0" y="233038"/>
              <a:ext cx="9144000" cy="4677425"/>
              <a:chOff x="0" y="230950"/>
              <a:chExt cx="9144000" cy="4677425"/>
            </a:xfrm>
          </p:grpSpPr>
          <p:cxnSp>
            <p:nvCxnSpPr>
              <p:cNvPr id="56" name="Google Shape;56;p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9" name="Google Shape;59;p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2" name="Google Shape;62;p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63;p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 name="Google Shape;64;p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 name="Google Shape;65;p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 name="Google Shape;76;p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 name="Google Shape;77;p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8" name="Google Shape;78;p2"/>
          <p:cNvSpPr txBox="1">
            <a:spLocks noGrp="1"/>
          </p:cNvSpPr>
          <p:nvPr>
            <p:ph type="ctrTitle"/>
          </p:nvPr>
        </p:nvSpPr>
        <p:spPr>
          <a:xfrm>
            <a:off x="1828750" y="2525425"/>
            <a:ext cx="5486400" cy="10974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rgbClr val="191919"/>
              </a:buClr>
              <a:buSzPts val="52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2743200" y="3900077"/>
            <a:ext cx="36576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80" name="Google Shape;80;p2"/>
          <p:cNvGrpSpPr/>
          <p:nvPr/>
        </p:nvGrpSpPr>
        <p:grpSpPr>
          <a:xfrm>
            <a:off x="65867" y="238163"/>
            <a:ext cx="760670" cy="2045787"/>
            <a:chOff x="65867" y="238163"/>
            <a:chExt cx="760670" cy="2045787"/>
          </a:xfrm>
        </p:grpSpPr>
        <p:grpSp>
          <p:nvGrpSpPr>
            <p:cNvPr id="81" name="Google Shape;81;p2"/>
            <p:cNvGrpSpPr/>
            <p:nvPr/>
          </p:nvGrpSpPr>
          <p:grpSpPr>
            <a:xfrm flipH="1">
              <a:off x="65867" y="238163"/>
              <a:ext cx="760670" cy="1616749"/>
              <a:chOff x="8230542" y="2865663"/>
              <a:chExt cx="760670" cy="1616749"/>
            </a:xfrm>
          </p:grpSpPr>
          <p:sp>
            <p:nvSpPr>
              <p:cNvPr id="82" name="Google Shape;82;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85;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6" name="Google Shape;86;p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7" name="Google Shape;87;p2"/>
            <p:cNvGrpSpPr/>
            <p:nvPr/>
          </p:nvGrpSpPr>
          <p:grpSpPr>
            <a:xfrm>
              <a:off x="277665" y="1151762"/>
              <a:ext cx="184649" cy="262078"/>
              <a:chOff x="7619190" y="700187"/>
              <a:chExt cx="184649" cy="262078"/>
            </a:xfrm>
          </p:grpSpPr>
          <p:sp>
            <p:nvSpPr>
              <p:cNvPr id="88" name="Google Shape;88;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96" name="Google Shape;96;p2"/>
          <p:cNvGrpSpPr/>
          <p:nvPr/>
        </p:nvGrpSpPr>
        <p:grpSpPr>
          <a:xfrm>
            <a:off x="8092517" y="3085449"/>
            <a:ext cx="760670" cy="1921420"/>
            <a:chOff x="8092517" y="3085449"/>
            <a:chExt cx="760670" cy="1921420"/>
          </a:xfrm>
        </p:grpSpPr>
        <p:grpSp>
          <p:nvGrpSpPr>
            <p:cNvPr id="97" name="Google Shape;97;p2"/>
            <p:cNvGrpSpPr/>
            <p:nvPr/>
          </p:nvGrpSpPr>
          <p:grpSpPr>
            <a:xfrm>
              <a:off x="8092517" y="3240925"/>
              <a:ext cx="760670" cy="1616749"/>
              <a:chOff x="8230542" y="2865663"/>
              <a:chExt cx="760670" cy="1616749"/>
            </a:xfrm>
          </p:grpSpPr>
          <p:sp>
            <p:nvSpPr>
              <p:cNvPr id="98" name="Google Shape;98;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102" name="Google Shape;102;p2"/>
            <p:cNvGrpSpPr/>
            <p:nvPr/>
          </p:nvGrpSpPr>
          <p:grpSpPr>
            <a:xfrm>
              <a:off x="8435915" y="4335512"/>
              <a:ext cx="184649" cy="262078"/>
              <a:chOff x="7619190" y="700187"/>
              <a:chExt cx="184649" cy="262078"/>
            </a:xfrm>
          </p:grpSpPr>
          <p:sp>
            <p:nvSpPr>
              <p:cNvPr id="103" name="Google Shape;10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11" name="Google Shape;111;p2"/>
            <p:cNvGrpSpPr/>
            <p:nvPr/>
          </p:nvGrpSpPr>
          <p:grpSpPr>
            <a:xfrm rot="10800000">
              <a:off x="8602349" y="3085449"/>
              <a:ext cx="205871" cy="226202"/>
              <a:chOff x="7065678" y="829299"/>
              <a:chExt cx="205871" cy="226202"/>
            </a:xfrm>
          </p:grpSpPr>
          <p:sp>
            <p:nvSpPr>
              <p:cNvPr id="112" name="Google Shape;112;p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8" name="Google Shape;118;p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19" name="Google Shape;119;p2"/>
          <p:cNvGrpSpPr/>
          <p:nvPr/>
        </p:nvGrpSpPr>
        <p:grpSpPr>
          <a:xfrm>
            <a:off x="-128054" y="4198221"/>
            <a:ext cx="1148505" cy="808662"/>
            <a:chOff x="-128054" y="4198221"/>
            <a:chExt cx="1148505" cy="808662"/>
          </a:xfrm>
        </p:grpSpPr>
        <p:grpSp>
          <p:nvGrpSpPr>
            <p:cNvPr id="120" name="Google Shape;120;p2"/>
            <p:cNvGrpSpPr/>
            <p:nvPr/>
          </p:nvGrpSpPr>
          <p:grpSpPr>
            <a:xfrm>
              <a:off x="65882" y="4314892"/>
              <a:ext cx="727385" cy="481963"/>
              <a:chOff x="65882" y="4314892"/>
              <a:chExt cx="727385" cy="481963"/>
            </a:xfrm>
          </p:grpSpPr>
          <p:sp>
            <p:nvSpPr>
              <p:cNvPr id="121" name="Google Shape;121;p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2" name="Google Shape;122;p2"/>
              <p:cNvGrpSpPr/>
              <p:nvPr/>
            </p:nvGrpSpPr>
            <p:grpSpPr>
              <a:xfrm rot="975942">
                <a:off x="98891" y="4335507"/>
                <a:ext cx="184655" cy="262086"/>
                <a:chOff x="7619190" y="700187"/>
                <a:chExt cx="184649" cy="262078"/>
              </a:xfrm>
            </p:grpSpPr>
            <p:sp>
              <p:nvSpPr>
                <p:cNvPr id="123" name="Google Shape;12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12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13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31" name="Google Shape;131;p2"/>
            <p:cNvGrpSpPr/>
            <p:nvPr/>
          </p:nvGrpSpPr>
          <p:grpSpPr>
            <a:xfrm>
              <a:off x="-128054" y="4198221"/>
              <a:ext cx="1148505" cy="808662"/>
              <a:chOff x="-204254" y="4198221"/>
              <a:chExt cx="1148505" cy="808662"/>
            </a:xfrm>
          </p:grpSpPr>
          <p:grpSp>
            <p:nvGrpSpPr>
              <p:cNvPr id="132" name="Google Shape;132;p2"/>
              <p:cNvGrpSpPr/>
              <p:nvPr/>
            </p:nvGrpSpPr>
            <p:grpSpPr>
              <a:xfrm rot="3803483" flipH="1">
                <a:off x="580713" y="4264960"/>
                <a:ext cx="278594" cy="209395"/>
                <a:chOff x="1539427" y="3527825"/>
                <a:chExt cx="278590" cy="209392"/>
              </a:xfrm>
            </p:grpSpPr>
            <p:sp>
              <p:nvSpPr>
                <p:cNvPr id="133" name="Google Shape;133;p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36" name="Google Shape;136;p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grpSp>
        <p:nvGrpSpPr>
          <p:cNvPr id="138" name="Google Shape;138;p3"/>
          <p:cNvGrpSpPr/>
          <p:nvPr/>
        </p:nvGrpSpPr>
        <p:grpSpPr>
          <a:xfrm>
            <a:off x="-91440" y="-34204"/>
            <a:ext cx="9326880" cy="5211909"/>
            <a:chOff x="0" y="0"/>
            <a:chExt cx="9144000" cy="5143500"/>
          </a:xfrm>
        </p:grpSpPr>
        <p:grpSp>
          <p:nvGrpSpPr>
            <p:cNvPr id="139" name="Google Shape;139;p3"/>
            <p:cNvGrpSpPr/>
            <p:nvPr/>
          </p:nvGrpSpPr>
          <p:grpSpPr>
            <a:xfrm>
              <a:off x="202089" y="0"/>
              <a:ext cx="8739822" cy="5143500"/>
              <a:chOff x="200927" y="-1250"/>
              <a:chExt cx="8739822" cy="5143500"/>
            </a:xfrm>
          </p:grpSpPr>
          <p:cxnSp>
            <p:nvCxnSpPr>
              <p:cNvPr id="140" name="Google Shape;140;p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1" name="Google Shape;161;p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4" name="Google Shape;184;p3"/>
            <p:cNvGrpSpPr/>
            <p:nvPr/>
          </p:nvGrpSpPr>
          <p:grpSpPr>
            <a:xfrm>
              <a:off x="0" y="233038"/>
              <a:ext cx="9144000" cy="4677425"/>
              <a:chOff x="0" y="230950"/>
              <a:chExt cx="9144000" cy="4677425"/>
            </a:xfrm>
          </p:grpSpPr>
          <p:cxnSp>
            <p:nvCxnSpPr>
              <p:cNvPr id="185" name="Google Shape;185;p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 name="Google Shape;206;p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07" name="Google Shape;207;p3"/>
          <p:cNvSpPr txBox="1">
            <a:spLocks noGrp="1"/>
          </p:cNvSpPr>
          <p:nvPr>
            <p:ph type="title"/>
          </p:nvPr>
        </p:nvSpPr>
        <p:spPr>
          <a:xfrm>
            <a:off x="3038275" y="2302625"/>
            <a:ext cx="4601100" cy="14361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8" name="Google Shape;208;p3"/>
          <p:cNvSpPr txBox="1">
            <a:spLocks noGrp="1"/>
          </p:cNvSpPr>
          <p:nvPr>
            <p:ph type="title" idx="2" hasCustomPrompt="1"/>
          </p:nvPr>
        </p:nvSpPr>
        <p:spPr>
          <a:xfrm>
            <a:off x="6603326" y="880007"/>
            <a:ext cx="914400" cy="914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 name="Google Shape;209;p3"/>
          <p:cNvSpPr txBox="1">
            <a:spLocks noGrp="1"/>
          </p:cNvSpPr>
          <p:nvPr>
            <p:ph type="subTitle" idx="1"/>
          </p:nvPr>
        </p:nvSpPr>
        <p:spPr>
          <a:xfrm>
            <a:off x="3067375" y="3820475"/>
            <a:ext cx="4572000" cy="4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0" name="Google Shape;210;p3"/>
          <p:cNvGrpSpPr/>
          <p:nvPr/>
        </p:nvGrpSpPr>
        <p:grpSpPr>
          <a:xfrm>
            <a:off x="7447388" y="59252"/>
            <a:ext cx="1474771" cy="700708"/>
            <a:chOff x="7447388" y="59252"/>
            <a:chExt cx="1474771" cy="700708"/>
          </a:xfrm>
        </p:grpSpPr>
        <p:grpSp>
          <p:nvGrpSpPr>
            <p:cNvPr id="211" name="Google Shape;211;p3"/>
            <p:cNvGrpSpPr/>
            <p:nvPr/>
          </p:nvGrpSpPr>
          <p:grpSpPr>
            <a:xfrm>
              <a:off x="8409424" y="497882"/>
              <a:ext cx="184649" cy="262078"/>
              <a:chOff x="7619190" y="700187"/>
              <a:chExt cx="184649" cy="262078"/>
            </a:xfrm>
          </p:grpSpPr>
          <p:sp>
            <p:nvSpPr>
              <p:cNvPr id="212" name="Google Shape;212;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3" name="Google Shape;213;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7" name="Google Shape;217;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8" name="Google Shape;218;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 name="Google Shape;219;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0" name="Google Shape;220;p3"/>
            <p:cNvGrpSpPr/>
            <p:nvPr/>
          </p:nvGrpSpPr>
          <p:grpSpPr>
            <a:xfrm>
              <a:off x="7590424" y="201484"/>
              <a:ext cx="205871" cy="226202"/>
              <a:chOff x="7065678" y="829299"/>
              <a:chExt cx="205871" cy="226202"/>
            </a:xfrm>
          </p:grpSpPr>
          <p:sp>
            <p:nvSpPr>
              <p:cNvPr id="221" name="Google Shape;221;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
            <p:cNvGrpSpPr/>
            <p:nvPr/>
          </p:nvGrpSpPr>
          <p:grpSpPr>
            <a:xfrm rot="5400000">
              <a:off x="7929452" y="-422811"/>
              <a:ext cx="510644" cy="1474771"/>
              <a:chOff x="6276759" y="1364852"/>
              <a:chExt cx="510644" cy="1474771"/>
            </a:xfrm>
          </p:grpSpPr>
          <p:sp>
            <p:nvSpPr>
              <p:cNvPr id="228" name="Google Shape;228;p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9" name="Google Shape;229;p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0" name="Google Shape;230;p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1" name="Google Shape;231;p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32" name="Google Shape;232;p3"/>
          <p:cNvGrpSpPr/>
          <p:nvPr/>
        </p:nvGrpSpPr>
        <p:grpSpPr>
          <a:xfrm>
            <a:off x="-128054" y="4198221"/>
            <a:ext cx="1148505" cy="808662"/>
            <a:chOff x="-128054" y="4198221"/>
            <a:chExt cx="1148505" cy="808662"/>
          </a:xfrm>
        </p:grpSpPr>
        <p:grpSp>
          <p:nvGrpSpPr>
            <p:cNvPr id="233" name="Google Shape;233;p3"/>
            <p:cNvGrpSpPr/>
            <p:nvPr/>
          </p:nvGrpSpPr>
          <p:grpSpPr>
            <a:xfrm>
              <a:off x="65882" y="4314892"/>
              <a:ext cx="727385" cy="481963"/>
              <a:chOff x="65882" y="4314892"/>
              <a:chExt cx="727385" cy="481963"/>
            </a:xfrm>
          </p:grpSpPr>
          <p:sp>
            <p:nvSpPr>
              <p:cNvPr id="234" name="Google Shape;234;p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5" name="Google Shape;235;p3"/>
              <p:cNvGrpSpPr/>
              <p:nvPr/>
            </p:nvGrpSpPr>
            <p:grpSpPr>
              <a:xfrm rot="975942">
                <a:off x="98891" y="4335507"/>
                <a:ext cx="184655" cy="262086"/>
                <a:chOff x="7619190" y="700187"/>
                <a:chExt cx="184649" cy="262078"/>
              </a:xfrm>
            </p:grpSpPr>
            <p:sp>
              <p:nvSpPr>
                <p:cNvPr id="236" name="Google Shape;236;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 name="Google Shape;237;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 name="Google Shape;238;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9" name="Google Shape;239;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0" name="Google Shape;240;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2" name="Google Shape;242;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3" name="Google Shape;243;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44" name="Google Shape;244;p3"/>
            <p:cNvGrpSpPr/>
            <p:nvPr/>
          </p:nvGrpSpPr>
          <p:grpSpPr>
            <a:xfrm>
              <a:off x="-128054" y="4198221"/>
              <a:ext cx="1148505" cy="808662"/>
              <a:chOff x="-204254" y="4198221"/>
              <a:chExt cx="1148505" cy="808662"/>
            </a:xfrm>
          </p:grpSpPr>
          <p:grpSp>
            <p:nvGrpSpPr>
              <p:cNvPr id="245" name="Google Shape;245;p3"/>
              <p:cNvGrpSpPr/>
              <p:nvPr/>
            </p:nvGrpSpPr>
            <p:grpSpPr>
              <a:xfrm rot="3803483" flipH="1">
                <a:off x="580713" y="4264960"/>
                <a:ext cx="278594" cy="209395"/>
                <a:chOff x="1539427" y="3527825"/>
                <a:chExt cx="278590" cy="209392"/>
              </a:xfrm>
            </p:grpSpPr>
            <p:sp>
              <p:nvSpPr>
                <p:cNvPr id="246" name="Google Shape;246;p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7" name="Google Shape;247;p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8" name="Google Shape;248;p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49" name="Google Shape;249;p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0"/>
        <p:cNvGrpSpPr/>
        <p:nvPr/>
      </p:nvGrpSpPr>
      <p:grpSpPr>
        <a:xfrm>
          <a:off x="0" y="0"/>
          <a:ext cx="0" cy="0"/>
          <a:chOff x="0" y="0"/>
          <a:chExt cx="0" cy="0"/>
        </a:xfrm>
      </p:grpSpPr>
      <p:grpSp>
        <p:nvGrpSpPr>
          <p:cNvPr id="251" name="Google Shape;251;p4"/>
          <p:cNvGrpSpPr/>
          <p:nvPr/>
        </p:nvGrpSpPr>
        <p:grpSpPr>
          <a:xfrm>
            <a:off x="-91440" y="-34204"/>
            <a:ext cx="9326880" cy="5211909"/>
            <a:chOff x="0" y="0"/>
            <a:chExt cx="9144000" cy="5143500"/>
          </a:xfrm>
        </p:grpSpPr>
        <p:grpSp>
          <p:nvGrpSpPr>
            <p:cNvPr id="252" name="Google Shape;252;p4"/>
            <p:cNvGrpSpPr/>
            <p:nvPr/>
          </p:nvGrpSpPr>
          <p:grpSpPr>
            <a:xfrm>
              <a:off x="202089" y="0"/>
              <a:ext cx="8739822" cy="5143500"/>
              <a:chOff x="200927" y="-1250"/>
              <a:chExt cx="8739822" cy="5143500"/>
            </a:xfrm>
          </p:grpSpPr>
          <p:cxnSp>
            <p:nvCxnSpPr>
              <p:cNvPr id="253" name="Google Shape;253;p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 name="Google Shape;258;p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5" name="Google Shape;265;p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6" name="Google Shape;266;p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3" name="Google Shape;273;p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0" name="Google Shape;280;p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2" name="Google Shape;282;p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9" name="Google Shape;289;p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6" name="Google Shape;296;p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97" name="Google Shape;297;p4"/>
            <p:cNvGrpSpPr/>
            <p:nvPr/>
          </p:nvGrpSpPr>
          <p:grpSpPr>
            <a:xfrm>
              <a:off x="0" y="233038"/>
              <a:ext cx="9144000" cy="4677425"/>
              <a:chOff x="0" y="230950"/>
              <a:chExt cx="9144000" cy="4677425"/>
            </a:xfrm>
          </p:grpSpPr>
          <p:cxnSp>
            <p:nvCxnSpPr>
              <p:cNvPr id="298" name="Google Shape;298;p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1" name="Google Shape;301;p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9" name="Google Shape;309;p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2" name="Google Shape;312;p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319" name="Google Shape;319;p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20" name="Google Shape;320;p4"/>
          <p:cNvSpPr txBox="1">
            <a:spLocks noGrp="1"/>
          </p:cNvSpPr>
          <p:nvPr>
            <p:ph type="body" idx="1"/>
          </p:nvPr>
        </p:nvSpPr>
        <p:spPr>
          <a:xfrm>
            <a:off x="720000" y="1187100"/>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sp>
        <p:nvSpPr>
          <p:cNvPr id="321" name="Google Shape;321;p4"/>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2" name="Google Shape;322;p4"/>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 name="Google Shape;323;p4"/>
          <p:cNvSpPr/>
          <p:nvPr/>
        </p:nvSpPr>
        <p:spPr>
          <a:xfrm>
            <a:off x="8532639" y="4568872"/>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324" name="Google Shape;324;p4"/>
          <p:cNvGrpSpPr/>
          <p:nvPr/>
        </p:nvGrpSpPr>
        <p:grpSpPr>
          <a:xfrm>
            <a:off x="141286" y="3834954"/>
            <a:ext cx="1884024" cy="1032906"/>
            <a:chOff x="141286" y="3834954"/>
            <a:chExt cx="1884024" cy="1032906"/>
          </a:xfrm>
        </p:grpSpPr>
        <p:grpSp>
          <p:nvGrpSpPr>
            <p:cNvPr id="325" name="Google Shape;325;p4"/>
            <p:cNvGrpSpPr/>
            <p:nvPr/>
          </p:nvGrpSpPr>
          <p:grpSpPr>
            <a:xfrm flipH="1">
              <a:off x="141286" y="3834954"/>
              <a:ext cx="1884024" cy="1032906"/>
              <a:chOff x="7080704" y="1565977"/>
              <a:chExt cx="1884024" cy="1032906"/>
            </a:xfrm>
          </p:grpSpPr>
          <p:sp>
            <p:nvSpPr>
              <p:cNvPr id="326" name="Google Shape;326;p4"/>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27" name="Google Shape;327;p4"/>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28" name="Google Shape;328;p4"/>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29" name="Google Shape;329;p4"/>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30" name="Google Shape;330;p4"/>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331" name="Google Shape;331;p4"/>
            <p:cNvGrpSpPr/>
            <p:nvPr/>
          </p:nvGrpSpPr>
          <p:grpSpPr>
            <a:xfrm rot="10800000">
              <a:off x="336199" y="4176149"/>
              <a:ext cx="205871" cy="226202"/>
              <a:chOff x="7065678" y="829299"/>
              <a:chExt cx="205871" cy="226202"/>
            </a:xfrm>
          </p:grpSpPr>
          <p:sp>
            <p:nvSpPr>
              <p:cNvPr id="332" name="Google Shape;332;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3" name="Google Shape;333;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4" name="Google Shape;334;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5" name="Google Shape;335;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6" name="Google Shape;336;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7" name="Google Shape;337;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338" name="Google Shape;338;p4"/>
          <p:cNvGrpSpPr/>
          <p:nvPr/>
        </p:nvGrpSpPr>
        <p:grpSpPr>
          <a:xfrm>
            <a:off x="7447388" y="59252"/>
            <a:ext cx="1474771" cy="700708"/>
            <a:chOff x="7447388" y="59252"/>
            <a:chExt cx="1474771" cy="700708"/>
          </a:xfrm>
        </p:grpSpPr>
        <p:grpSp>
          <p:nvGrpSpPr>
            <p:cNvPr id="339" name="Google Shape;339;p4"/>
            <p:cNvGrpSpPr/>
            <p:nvPr/>
          </p:nvGrpSpPr>
          <p:grpSpPr>
            <a:xfrm>
              <a:off x="8409424" y="497882"/>
              <a:ext cx="184649" cy="262078"/>
              <a:chOff x="7619190" y="700187"/>
              <a:chExt cx="184649" cy="262078"/>
            </a:xfrm>
          </p:grpSpPr>
          <p:sp>
            <p:nvSpPr>
              <p:cNvPr id="340" name="Google Shape;340;p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 name="Google Shape;341;p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 name="Google Shape;342;p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 name="Google Shape;343;p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 name="Google Shape;344;p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 name="Google Shape;345;p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 name="Google Shape;346;p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 name="Google Shape;347;p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8" name="Google Shape;348;p4"/>
            <p:cNvGrpSpPr/>
            <p:nvPr/>
          </p:nvGrpSpPr>
          <p:grpSpPr>
            <a:xfrm>
              <a:off x="7590424" y="201484"/>
              <a:ext cx="205871" cy="226202"/>
              <a:chOff x="7065678" y="829299"/>
              <a:chExt cx="205871" cy="226202"/>
            </a:xfrm>
          </p:grpSpPr>
          <p:sp>
            <p:nvSpPr>
              <p:cNvPr id="349" name="Google Shape;349;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 name="Google Shape;350;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 name="Google Shape;351;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 name="Google Shape;352;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 name="Google Shape;353;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 name="Google Shape;354;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55" name="Google Shape;355;p4"/>
            <p:cNvGrpSpPr/>
            <p:nvPr/>
          </p:nvGrpSpPr>
          <p:grpSpPr>
            <a:xfrm rot="5400000">
              <a:off x="7929452" y="-422811"/>
              <a:ext cx="510644" cy="1474771"/>
              <a:chOff x="6276759" y="1364852"/>
              <a:chExt cx="510644" cy="1474771"/>
            </a:xfrm>
          </p:grpSpPr>
          <p:sp>
            <p:nvSpPr>
              <p:cNvPr id="356" name="Google Shape;356;p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57" name="Google Shape;357;p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58" name="Google Shape;358;p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59" name="Google Shape;359;p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0"/>
        <p:cNvGrpSpPr/>
        <p:nvPr/>
      </p:nvGrpSpPr>
      <p:grpSpPr>
        <a:xfrm>
          <a:off x="0" y="0"/>
          <a:ext cx="0" cy="0"/>
          <a:chOff x="0" y="0"/>
          <a:chExt cx="0" cy="0"/>
        </a:xfrm>
      </p:grpSpPr>
      <p:grpSp>
        <p:nvGrpSpPr>
          <p:cNvPr id="361" name="Google Shape;361;p5"/>
          <p:cNvGrpSpPr/>
          <p:nvPr/>
        </p:nvGrpSpPr>
        <p:grpSpPr>
          <a:xfrm>
            <a:off x="-91440" y="-34204"/>
            <a:ext cx="9326880" cy="5211909"/>
            <a:chOff x="0" y="0"/>
            <a:chExt cx="9144000" cy="5143500"/>
          </a:xfrm>
        </p:grpSpPr>
        <p:grpSp>
          <p:nvGrpSpPr>
            <p:cNvPr id="362" name="Google Shape;362;p5"/>
            <p:cNvGrpSpPr/>
            <p:nvPr/>
          </p:nvGrpSpPr>
          <p:grpSpPr>
            <a:xfrm>
              <a:off x="202089" y="0"/>
              <a:ext cx="8739822" cy="5143500"/>
              <a:chOff x="200927" y="-1250"/>
              <a:chExt cx="8739822" cy="5143500"/>
            </a:xfrm>
          </p:grpSpPr>
          <p:cxnSp>
            <p:nvCxnSpPr>
              <p:cNvPr id="363" name="Google Shape;363;p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4" name="Google Shape;374;p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5" name="Google Shape;375;p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6" name="Google Shape;376;p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1" name="Google Shape;381;p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2" name="Google Shape;382;p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3" name="Google Shape;383;p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5" name="Google Shape;385;p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407" name="Google Shape;407;p5"/>
            <p:cNvGrpSpPr/>
            <p:nvPr/>
          </p:nvGrpSpPr>
          <p:grpSpPr>
            <a:xfrm>
              <a:off x="0" y="233038"/>
              <a:ext cx="9144000" cy="4677425"/>
              <a:chOff x="0" y="230950"/>
              <a:chExt cx="9144000" cy="4677425"/>
            </a:xfrm>
          </p:grpSpPr>
          <p:cxnSp>
            <p:nvCxnSpPr>
              <p:cNvPr id="408" name="Google Shape;408;p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4" name="Google Shape;414;p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5" name="Google Shape;415;p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3" name="Google Shape;423;p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4" name="Google Shape;424;p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429" name="Google Shape;429;p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txBox="1">
            <a:spLocks noGrp="1"/>
          </p:cNvSpPr>
          <p:nvPr>
            <p:ph type="subTitle" idx="1"/>
          </p:nvPr>
        </p:nvSpPr>
        <p:spPr>
          <a:xfrm>
            <a:off x="1290763" y="2571750"/>
            <a:ext cx="2907600" cy="45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1pPr>
            <a:lvl2pPr lvl="1"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431" name="Google Shape;431;p5"/>
          <p:cNvSpPr txBox="1">
            <a:spLocks noGrp="1"/>
          </p:cNvSpPr>
          <p:nvPr>
            <p:ph type="subTitle" idx="2"/>
          </p:nvPr>
        </p:nvSpPr>
        <p:spPr>
          <a:xfrm>
            <a:off x="4945638" y="2571750"/>
            <a:ext cx="29076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432" name="Google Shape;432;p5"/>
          <p:cNvSpPr txBox="1">
            <a:spLocks noGrp="1"/>
          </p:cNvSpPr>
          <p:nvPr>
            <p:ph type="subTitle" idx="3"/>
          </p:nvPr>
        </p:nvSpPr>
        <p:spPr>
          <a:xfrm>
            <a:off x="1290763"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5"/>
          <p:cNvSpPr txBox="1">
            <a:spLocks noGrp="1"/>
          </p:cNvSpPr>
          <p:nvPr>
            <p:ph type="subTitle" idx="4"/>
          </p:nvPr>
        </p:nvSpPr>
        <p:spPr>
          <a:xfrm>
            <a:off x="4945638"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5"/>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5"/>
          <p:cNvGrpSpPr/>
          <p:nvPr/>
        </p:nvGrpSpPr>
        <p:grpSpPr>
          <a:xfrm>
            <a:off x="7447388" y="59252"/>
            <a:ext cx="1474771" cy="700708"/>
            <a:chOff x="7447388" y="59252"/>
            <a:chExt cx="1474771" cy="700708"/>
          </a:xfrm>
        </p:grpSpPr>
        <p:grpSp>
          <p:nvGrpSpPr>
            <p:cNvPr id="437" name="Google Shape;437;p5"/>
            <p:cNvGrpSpPr/>
            <p:nvPr/>
          </p:nvGrpSpPr>
          <p:grpSpPr>
            <a:xfrm>
              <a:off x="8409424" y="497882"/>
              <a:ext cx="184649" cy="262078"/>
              <a:chOff x="7619190" y="700187"/>
              <a:chExt cx="184649" cy="262078"/>
            </a:xfrm>
          </p:grpSpPr>
          <p:sp>
            <p:nvSpPr>
              <p:cNvPr id="438" name="Google Shape;438;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5"/>
            <p:cNvGrpSpPr/>
            <p:nvPr/>
          </p:nvGrpSpPr>
          <p:grpSpPr>
            <a:xfrm>
              <a:off x="7590424" y="201484"/>
              <a:ext cx="205871" cy="226202"/>
              <a:chOff x="7065678" y="829299"/>
              <a:chExt cx="205871" cy="226202"/>
            </a:xfrm>
          </p:grpSpPr>
          <p:sp>
            <p:nvSpPr>
              <p:cNvPr id="447" name="Google Shape;447;p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5"/>
            <p:cNvGrpSpPr/>
            <p:nvPr/>
          </p:nvGrpSpPr>
          <p:grpSpPr>
            <a:xfrm rot="5400000">
              <a:off x="7929452" y="-422811"/>
              <a:ext cx="510644" cy="1474771"/>
              <a:chOff x="6276759" y="1364852"/>
              <a:chExt cx="510644" cy="1474771"/>
            </a:xfrm>
          </p:grpSpPr>
          <p:sp>
            <p:nvSpPr>
              <p:cNvPr id="454" name="Google Shape;454;p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8" name="Google Shape;458;p5"/>
          <p:cNvGrpSpPr/>
          <p:nvPr/>
        </p:nvGrpSpPr>
        <p:grpSpPr>
          <a:xfrm>
            <a:off x="-128054" y="4198221"/>
            <a:ext cx="1148505" cy="808662"/>
            <a:chOff x="-128054" y="4198221"/>
            <a:chExt cx="1148505" cy="808662"/>
          </a:xfrm>
        </p:grpSpPr>
        <p:grpSp>
          <p:nvGrpSpPr>
            <p:cNvPr id="459" name="Google Shape;459;p5"/>
            <p:cNvGrpSpPr/>
            <p:nvPr/>
          </p:nvGrpSpPr>
          <p:grpSpPr>
            <a:xfrm>
              <a:off x="65882" y="4314892"/>
              <a:ext cx="727385" cy="481963"/>
              <a:chOff x="65882" y="4314892"/>
              <a:chExt cx="727385" cy="481963"/>
            </a:xfrm>
          </p:grpSpPr>
          <p:sp>
            <p:nvSpPr>
              <p:cNvPr id="460" name="Google Shape;460;p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
              <p:cNvGrpSpPr/>
              <p:nvPr/>
            </p:nvGrpSpPr>
            <p:grpSpPr>
              <a:xfrm rot="975942">
                <a:off x="98891" y="4335507"/>
                <a:ext cx="184655" cy="262086"/>
                <a:chOff x="7619190" y="700187"/>
                <a:chExt cx="184649" cy="262078"/>
              </a:xfrm>
            </p:grpSpPr>
            <p:sp>
              <p:nvSpPr>
                <p:cNvPr id="462" name="Google Shape;462;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 name="Google Shape;470;p5"/>
            <p:cNvGrpSpPr/>
            <p:nvPr/>
          </p:nvGrpSpPr>
          <p:grpSpPr>
            <a:xfrm>
              <a:off x="-128054" y="4198221"/>
              <a:ext cx="1148505" cy="808662"/>
              <a:chOff x="-204254" y="4198221"/>
              <a:chExt cx="1148505" cy="808662"/>
            </a:xfrm>
          </p:grpSpPr>
          <p:grpSp>
            <p:nvGrpSpPr>
              <p:cNvPr id="471" name="Google Shape;471;p5"/>
              <p:cNvGrpSpPr/>
              <p:nvPr/>
            </p:nvGrpSpPr>
            <p:grpSpPr>
              <a:xfrm rot="3803483" flipH="1">
                <a:off x="580713" y="4264960"/>
                <a:ext cx="278594" cy="209395"/>
                <a:chOff x="1539427" y="3527825"/>
                <a:chExt cx="278590" cy="209392"/>
              </a:xfrm>
            </p:grpSpPr>
            <p:sp>
              <p:nvSpPr>
                <p:cNvPr id="472" name="Google Shape;472;p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0"/>
        <p:cNvGrpSpPr/>
        <p:nvPr/>
      </p:nvGrpSpPr>
      <p:grpSpPr>
        <a:xfrm>
          <a:off x="0" y="0"/>
          <a:ext cx="0" cy="0"/>
          <a:chOff x="0" y="0"/>
          <a:chExt cx="0" cy="0"/>
        </a:xfrm>
      </p:grpSpPr>
      <p:grpSp>
        <p:nvGrpSpPr>
          <p:cNvPr id="361" name="Google Shape;361;p5"/>
          <p:cNvGrpSpPr/>
          <p:nvPr/>
        </p:nvGrpSpPr>
        <p:grpSpPr>
          <a:xfrm>
            <a:off x="-91440" y="-34204"/>
            <a:ext cx="9326880" cy="5211909"/>
            <a:chOff x="0" y="0"/>
            <a:chExt cx="9144000" cy="5143500"/>
          </a:xfrm>
        </p:grpSpPr>
        <p:grpSp>
          <p:nvGrpSpPr>
            <p:cNvPr id="362" name="Google Shape;362;p5"/>
            <p:cNvGrpSpPr/>
            <p:nvPr/>
          </p:nvGrpSpPr>
          <p:grpSpPr>
            <a:xfrm>
              <a:off x="202089" y="0"/>
              <a:ext cx="8739822" cy="5143500"/>
              <a:chOff x="200927" y="-1250"/>
              <a:chExt cx="8739822" cy="5143500"/>
            </a:xfrm>
          </p:grpSpPr>
          <p:cxnSp>
            <p:nvCxnSpPr>
              <p:cNvPr id="363" name="Google Shape;363;p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4" name="Google Shape;374;p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5" name="Google Shape;375;p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6" name="Google Shape;376;p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1" name="Google Shape;381;p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2" name="Google Shape;382;p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3" name="Google Shape;383;p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5" name="Google Shape;385;p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407" name="Google Shape;407;p5"/>
            <p:cNvGrpSpPr/>
            <p:nvPr/>
          </p:nvGrpSpPr>
          <p:grpSpPr>
            <a:xfrm>
              <a:off x="0" y="233038"/>
              <a:ext cx="9144000" cy="4677425"/>
              <a:chOff x="0" y="230950"/>
              <a:chExt cx="9144000" cy="4677425"/>
            </a:xfrm>
          </p:grpSpPr>
          <p:cxnSp>
            <p:nvCxnSpPr>
              <p:cNvPr id="408" name="Google Shape;408;p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4" name="Google Shape;414;p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5" name="Google Shape;415;p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3" name="Google Shape;423;p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4" name="Google Shape;424;p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429" name="Google Shape;429;p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430" name="Google Shape;430;p5"/>
          <p:cNvSpPr txBox="1">
            <a:spLocks noGrp="1"/>
          </p:cNvSpPr>
          <p:nvPr>
            <p:ph type="subTitle" idx="1"/>
          </p:nvPr>
        </p:nvSpPr>
        <p:spPr>
          <a:xfrm>
            <a:off x="1290763" y="2571750"/>
            <a:ext cx="2907600" cy="45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1pPr>
            <a:lvl2pPr lvl="1"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431" name="Google Shape;431;p5"/>
          <p:cNvSpPr txBox="1">
            <a:spLocks noGrp="1"/>
          </p:cNvSpPr>
          <p:nvPr>
            <p:ph type="subTitle" idx="2"/>
          </p:nvPr>
        </p:nvSpPr>
        <p:spPr>
          <a:xfrm>
            <a:off x="4945638" y="2571750"/>
            <a:ext cx="29076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432" name="Google Shape;432;p5"/>
          <p:cNvSpPr txBox="1">
            <a:spLocks noGrp="1"/>
          </p:cNvSpPr>
          <p:nvPr>
            <p:ph type="subTitle" idx="3"/>
          </p:nvPr>
        </p:nvSpPr>
        <p:spPr>
          <a:xfrm>
            <a:off x="1290763"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5"/>
          <p:cNvSpPr txBox="1">
            <a:spLocks noGrp="1"/>
          </p:cNvSpPr>
          <p:nvPr>
            <p:ph type="subTitle" idx="4"/>
          </p:nvPr>
        </p:nvSpPr>
        <p:spPr>
          <a:xfrm>
            <a:off x="4945638"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5"/>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436" name="Google Shape;436;p5"/>
          <p:cNvGrpSpPr/>
          <p:nvPr/>
        </p:nvGrpSpPr>
        <p:grpSpPr>
          <a:xfrm>
            <a:off x="7447388" y="59252"/>
            <a:ext cx="1474771" cy="700708"/>
            <a:chOff x="7447388" y="59252"/>
            <a:chExt cx="1474771" cy="700708"/>
          </a:xfrm>
        </p:grpSpPr>
        <p:grpSp>
          <p:nvGrpSpPr>
            <p:cNvPr id="437" name="Google Shape;437;p5"/>
            <p:cNvGrpSpPr/>
            <p:nvPr/>
          </p:nvGrpSpPr>
          <p:grpSpPr>
            <a:xfrm>
              <a:off x="8409424" y="497882"/>
              <a:ext cx="184649" cy="262078"/>
              <a:chOff x="7619190" y="700187"/>
              <a:chExt cx="184649" cy="262078"/>
            </a:xfrm>
          </p:grpSpPr>
          <p:sp>
            <p:nvSpPr>
              <p:cNvPr id="438" name="Google Shape;438;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9" name="Google Shape;439;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0" name="Google Shape;440;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1" name="Google Shape;441;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2" name="Google Shape;442;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3" name="Google Shape;443;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4" name="Google Shape;444;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5" name="Google Shape;445;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46" name="Google Shape;446;p5"/>
            <p:cNvGrpSpPr/>
            <p:nvPr/>
          </p:nvGrpSpPr>
          <p:grpSpPr>
            <a:xfrm>
              <a:off x="7590424" y="201484"/>
              <a:ext cx="205871" cy="226202"/>
              <a:chOff x="7065678" y="829299"/>
              <a:chExt cx="205871" cy="226202"/>
            </a:xfrm>
          </p:grpSpPr>
          <p:sp>
            <p:nvSpPr>
              <p:cNvPr id="447" name="Google Shape;447;p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3" name="Google Shape;453;p5"/>
            <p:cNvGrpSpPr/>
            <p:nvPr/>
          </p:nvGrpSpPr>
          <p:grpSpPr>
            <a:xfrm rot="5400000">
              <a:off x="7929452" y="-422811"/>
              <a:ext cx="510644" cy="1474771"/>
              <a:chOff x="6276759" y="1364852"/>
              <a:chExt cx="510644" cy="1474771"/>
            </a:xfrm>
          </p:grpSpPr>
          <p:sp>
            <p:nvSpPr>
              <p:cNvPr id="454" name="Google Shape;454;p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55" name="Google Shape;455;p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56" name="Google Shape;456;p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57" name="Google Shape;457;p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458" name="Google Shape;458;p5"/>
          <p:cNvGrpSpPr/>
          <p:nvPr/>
        </p:nvGrpSpPr>
        <p:grpSpPr>
          <a:xfrm>
            <a:off x="-128054" y="4198221"/>
            <a:ext cx="1148505" cy="808662"/>
            <a:chOff x="-128054" y="4198221"/>
            <a:chExt cx="1148505" cy="808662"/>
          </a:xfrm>
        </p:grpSpPr>
        <p:grpSp>
          <p:nvGrpSpPr>
            <p:cNvPr id="459" name="Google Shape;459;p5"/>
            <p:cNvGrpSpPr/>
            <p:nvPr/>
          </p:nvGrpSpPr>
          <p:grpSpPr>
            <a:xfrm>
              <a:off x="65882" y="4314892"/>
              <a:ext cx="727385" cy="481963"/>
              <a:chOff x="65882" y="4314892"/>
              <a:chExt cx="727385" cy="481963"/>
            </a:xfrm>
          </p:grpSpPr>
          <p:sp>
            <p:nvSpPr>
              <p:cNvPr id="460" name="Google Shape;460;p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461" name="Google Shape;461;p5"/>
              <p:cNvGrpSpPr/>
              <p:nvPr/>
            </p:nvGrpSpPr>
            <p:grpSpPr>
              <a:xfrm rot="975942">
                <a:off x="98891" y="4335507"/>
                <a:ext cx="184655" cy="262086"/>
                <a:chOff x="7619190" y="700187"/>
                <a:chExt cx="184649" cy="262078"/>
              </a:xfrm>
            </p:grpSpPr>
            <p:sp>
              <p:nvSpPr>
                <p:cNvPr id="462" name="Google Shape;462;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470" name="Google Shape;470;p5"/>
            <p:cNvGrpSpPr/>
            <p:nvPr/>
          </p:nvGrpSpPr>
          <p:grpSpPr>
            <a:xfrm>
              <a:off x="-128054" y="4198221"/>
              <a:ext cx="1148505" cy="808662"/>
              <a:chOff x="-204254" y="4198221"/>
              <a:chExt cx="1148505" cy="808662"/>
            </a:xfrm>
          </p:grpSpPr>
          <p:grpSp>
            <p:nvGrpSpPr>
              <p:cNvPr id="471" name="Google Shape;471;p5"/>
              <p:cNvGrpSpPr/>
              <p:nvPr/>
            </p:nvGrpSpPr>
            <p:grpSpPr>
              <a:xfrm rot="3803483" flipH="1">
                <a:off x="580713" y="4264960"/>
                <a:ext cx="278594" cy="209395"/>
                <a:chOff x="1539427" y="3527825"/>
                <a:chExt cx="278590" cy="209392"/>
              </a:xfrm>
            </p:grpSpPr>
            <p:sp>
              <p:nvSpPr>
                <p:cNvPr id="472" name="Google Shape;472;p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73" name="Google Shape;473;p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74" name="Google Shape;474;p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475" name="Google Shape;475;p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88"/>
        <p:cNvGrpSpPr/>
        <p:nvPr/>
      </p:nvGrpSpPr>
      <p:grpSpPr>
        <a:xfrm>
          <a:off x="0" y="0"/>
          <a:ext cx="0" cy="0"/>
          <a:chOff x="0" y="0"/>
          <a:chExt cx="0" cy="0"/>
        </a:xfrm>
      </p:grpSpPr>
      <p:grpSp>
        <p:nvGrpSpPr>
          <p:cNvPr id="589" name="Google Shape;589;p7"/>
          <p:cNvGrpSpPr/>
          <p:nvPr/>
        </p:nvGrpSpPr>
        <p:grpSpPr>
          <a:xfrm>
            <a:off x="-91440" y="-34204"/>
            <a:ext cx="9326880" cy="5211909"/>
            <a:chOff x="0" y="0"/>
            <a:chExt cx="9144000" cy="5143500"/>
          </a:xfrm>
        </p:grpSpPr>
        <p:grpSp>
          <p:nvGrpSpPr>
            <p:cNvPr id="590" name="Google Shape;590;p7"/>
            <p:cNvGrpSpPr/>
            <p:nvPr/>
          </p:nvGrpSpPr>
          <p:grpSpPr>
            <a:xfrm>
              <a:off x="202089" y="0"/>
              <a:ext cx="8739822" cy="5143500"/>
              <a:chOff x="200927" y="-1250"/>
              <a:chExt cx="8739822" cy="5143500"/>
            </a:xfrm>
          </p:grpSpPr>
          <p:cxnSp>
            <p:nvCxnSpPr>
              <p:cNvPr id="591" name="Google Shape;591;p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2" name="Google Shape;592;p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3" name="Google Shape;593;p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0" name="Google Shape;600;p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1" name="Google Shape;601;p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5" name="Google Shape;605;p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8" name="Google Shape;608;p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9" name="Google Shape;609;p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0" name="Google Shape;610;p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1" name="Google Shape;611;p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2" name="Google Shape;612;p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3" name="Google Shape;613;p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4" name="Google Shape;614;p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5" name="Google Shape;615;p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6" name="Google Shape;616;p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7" name="Google Shape;617;p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8" name="Google Shape;618;p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9" name="Google Shape;619;p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4" name="Google Shape;624;p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5" name="Google Shape;625;p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6" name="Google Shape;626;p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7" name="Google Shape;627;p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8" name="Google Shape;628;p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9" name="Google Shape;629;p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0" name="Google Shape;630;p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1" name="Google Shape;631;p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2" name="Google Shape;632;p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3" name="Google Shape;633;p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635" name="Google Shape;635;p7"/>
            <p:cNvGrpSpPr/>
            <p:nvPr/>
          </p:nvGrpSpPr>
          <p:grpSpPr>
            <a:xfrm>
              <a:off x="0" y="233038"/>
              <a:ext cx="9144000" cy="4677425"/>
              <a:chOff x="0" y="230950"/>
              <a:chExt cx="9144000" cy="4677425"/>
            </a:xfrm>
          </p:grpSpPr>
          <p:cxnSp>
            <p:nvCxnSpPr>
              <p:cNvPr id="636" name="Google Shape;636;p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0" name="Google Shape;640;p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9" name="Google Shape;649;p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0" name="Google Shape;650;p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3" name="Google Shape;653;p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4" name="Google Shape;654;p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5" name="Google Shape;655;p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6" name="Google Shape;656;p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657" name="Google Shape;657;p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658" name="Google Shape;658;p7"/>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9" name="Google Shape;659;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0" name="Google Shape;660;p7"/>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661" name="Google Shape;661;p7"/>
          <p:cNvGrpSpPr/>
          <p:nvPr/>
        </p:nvGrpSpPr>
        <p:grpSpPr>
          <a:xfrm>
            <a:off x="7447388" y="59252"/>
            <a:ext cx="1474771" cy="700708"/>
            <a:chOff x="7447388" y="59252"/>
            <a:chExt cx="1474771" cy="700708"/>
          </a:xfrm>
        </p:grpSpPr>
        <p:grpSp>
          <p:nvGrpSpPr>
            <p:cNvPr id="662" name="Google Shape;662;p7"/>
            <p:cNvGrpSpPr/>
            <p:nvPr/>
          </p:nvGrpSpPr>
          <p:grpSpPr>
            <a:xfrm>
              <a:off x="8409424" y="497882"/>
              <a:ext cx="184649" cy="262078"/>
              <a:chOff x="7619190" y="700187"/>
              <a:chExt cx="184649" cy="262078"/>
            </a:xfrm>
          </p:grpSpPr>
          <p:sp>
            <p:nvSpPr>
              <p:cNvPr id="663" name="Google Shape;663;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4" name="Google Shape;664;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5" name="Google Shape;665;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6" name="Google Shape;666;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7" name="Google Shape;667;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8" name="Google Shape;668;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9" name="Google Shape;669;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0" name="Google Shape;670;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71" name="Google Shape;671;p7"/>
            <p:cNvGrpSpPr/>
            <p:nvPr/>
          </p:nvGrpSpPr>
          <p:grpSpPr>
            <a:xfrm>
              <a:off x="7590424" y="201484"/>
              <a:ext cx="205871" cy="226202"/>
              <a:chOff x="7065678" y="829299"/>
              <a:chExt cx="205871" cy="226202"/>
            </a:xfrm>
          </p:grpSpPr>
          <p:sp>
            <p:nvSpPr>
              <p:cNvPr id="672" name="Google Shape;672;p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3" name="Google Shape;673;p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4" name="Google Shape;674;p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5" name="Google Shape;675;p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6" name="Google Shape;676;p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7" name="Google Shape;677;p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78" name="Google Shape;678;p7"/>
            <p:cNvGrpSpPr/>
            <p:nvPr/>
          </p:nvGrpSpPr>
          <p:grpSpPr>
            <a:xfrm rot="5400000">
              <a:off x="7929452" y="-422811"/>
              <a:ext cx="510644" cy="1474771"/>
              <a:chOff x="6276759" y="1364852"/>
              <a:chExt cx="510644" cy="1474771"/>
            </a:xfrm>
          </p:grpSpPr>
          <p:sp>
            <p:nvSpPr>
              <p:cNvPr id="679" name="Google Shape;679;p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80" name="Google Shape;680;p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81" name="Google Shape;681;p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82" name="Google Shape;682;p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683" name="Google Shape;683;p7"/>
          <p:cNvGrpSpPr/>
          <p:nvPr/>
        </p:nvGrpSpPr>
        <p:grpSpPr>
          <a:xfrm>
            <a:off x="-128054" y="4198221"/>
            <a:ext cx="1148505" cy="808662"/>
            <a:chOff x="-128054" y="4198221"/>
            <a:chExt cx="1148505" cy="808662"/>
          </a:xfrm>
        </p:grpSpPr>
        <p:grpSp>
          <p:nvGrpSpPr>
            <p:cNvPr id="684" name="Google Shape;684;p7"/>
            <p:cNvGrpSpPr/>
            <p:nvPr/>
          </p:nvGrpSpPr>
          <p:grpSpPr>
            <a:xfrm>
              <a:off x="65882" y="4314892"/>
              <a:ext cx="727385" cy="481963"/>
              <a:chOff x="65882" y="4314892"/>
              <a:chExt cx="727385" cy="481963"/>
            </a:xfrm>
          </p:grpSpPr>
          <p:sp>
            <p:nvSpPr>
              <p:cNvPr id="685" name="Google Shape;685;p7"/>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686" name="Google Shape;686;p7"/>
              <p:cNvGrpSpPr/>
              <p:nvPr/>
            </p:nvGrpSpPr>
            <p:grpSpPr>
              <a:xfrm rot="975942">
                <a:off x="98891" y="4335507"/>
                <a:ext cx="184655" cy="262086"/>
                <a:chOff x="7619190" y="700187"/>
                <a:chExt cx="184649" cy="262078"/>
              </a:xfrm>
            </p:grpSpPr>
            <p:sp>
              <p:nvSpPr>
                <p:cNvPr id="687" name="Google Shape;687;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695" name="Google Shape;695;p7"/>
            <p:cNvGrpSpPr/>
            <p:nvPr/>
          </p:nvGrpSpPr>
          <p:grpSpPr>
            <a:xfrm>
              <a:off x="-128054" y="4198221"/>
              <a:ext cx="1148505" cy="808662"/>
              <a:chOff x="-204254" y="4198221"/>
              <a:chExt cx="1148505" cy="808662"/>
            </a:xfrm>
          </p:grpSpPr>
          <p:grpSp>
            <p:nvGrpSpPr>
              <p:cNvPr id="696" name="Google Shape;696;p7"/>
              <p:cNvGrpSpPr/>
              <p:nvPr/>
            </p:nvGrpSpPr>
            <p:grpSpPr>
              <a:xfrm rot="3803483" flipH="1">
                <a:off x="580713" y="4264960"/>
                <a:ext cx="278594" cy="209395"/>
                <a:chOff x="1539427" y="3527825"/>
                <a:chExt cx="278590" cy="209392"/>
              </a:xfrm>
            </p:grpSpPr>
            <p:sp>
              <p:nvSpPr>
                <p:cNvPr id="697" name="Google Shape;697;p7"/>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98" name="Google Shape;698;p7"/>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99" name="Google Shape;699;p7"/>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700" name="Google Shape;700;p7"/>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1"/>
        <p:cNvGrpSpPr/>
        <p:nvPr/>
      </p:nvGrpSpPr>
      <p:grpSpPr>
        <a:xfrm>
          <a:off x="0" y="0"/>
          <a:ext cx="0" cy="0"/>
          <a:chOff x="0" y="0"/>
          <a:chExt cx="0" cy="0"/>
        </a:xfrm>
      </p:grpSpPr>
      <p:grpSp>
        <p:nvGrpSpPr>
          <p:cNvPr id="702" name="Google Shape;702;p8"/>
          <p:cNvGrpSpPr/>
          <p:nvPr/>
        </p:nvGrpSpPr>
        <p:grpSpPr>
          <a:xfrm>
            <a:off x="-91440" y="-34204"/>
            <a:ext cx="9326880" cy="5211909"/>
            <a:chOff x="0" y="0"/>
            <a:chExt cx="9144000" cy="5143500"/>
          </a:xfrm>
        </p:grpSpPr>
        <p:grpSp>
          <p:nvGrpSpPr>
            <p:cNvPr id="703" name="Google Shape;703;p8"/>
            <p:cNvGrpSpPr/>
            <p:nvPr/>
          </p:nvGrpSpPr>
          <p:grpSpPr>
            <a:xfrm>
              <a:off x="202089" y="0"/>
              <a:ext cx="8739822" cy="5143500"/>
              <a:chOff x="200927" y="-1250"/>
              <a:chExt cx="8739822" cy="5143500"/>
            </a:xfrm>
          </p:grpSpPr>
          <p:cxnSp>
            <p:nvCxnSpPr>
              <p:cNvPr id="704" name="Google Shape;704;p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5" name="Google Shape;705;p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6" name="Google Shape;706;p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8" name="Google Shape;708;p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1" name="Google Shape;711;p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2" name="Google Shape;712;p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4" name="Google Shape;714;p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5" name="Google Shape;715;p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6" name="Google Shape;716;p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7" name="Google Shape;717;p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8" name="Google Shape;718;p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9" name="Google Shape;719;p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0" name="Google Shape;720;p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1" name="Google Shape;721;p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2" name="Google Shape;722;p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3" name="Google Shape;723;p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4" name="Google Shape;724;p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5" name="Google Shape;725;p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6" name="Google Shape;726;p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7" name="Google Shape;727;p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8" name="Google Shape;728;p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9" name="Google Shape;729;p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0" name="Google Shape;730;p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1" name="Google Shape;731;p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2" name="Google Shape;732;p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3" name="Google Shape;733;p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4" name="Google Shape;734;p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5" name="Google Shape;735;p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6" name="Google Shape;736;p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7" name="Google Shape;737;p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8" name="Google Shape;738;p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9" name="Google Shape;739;p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1" name="Google Shape;741;p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2" name="Google Shape;742;p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3" name="Google Shape;743;p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4" name="Google Shape;744;p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5" name="Google Shape;745;p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6" name="Google Shape;746;p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7" name="Google Shape;747;p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748" name="Google Shape;748;p8"/>
            <p:cNvGrpSpPr/>
            <p:nvPr/>
          </p:nvGrpSpPr>
          <p:grpSpPr>
            <a:xfrm>
              <a:off x="0" y="233038"/>
              <a:ext cx="9144000" cy="4677425"/>
              <a:chOff x="0" y="230950"/>
              <a:chExt cx="9144000" cy="4677425"/>
            </a:xfrm>
          </p:grpSpPr>
          <p:cxnSp>
            <p:nvCxnSpPr>
              <p:cNvPr id="749" name="Google Shape;749;p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0" name="Google Shape;750;p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1" name="Google Shape;761;p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2" name="Google Shape;762;p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3" name="Google Shape;763;p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5" name="Google Shape;765;p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6" name="Google Shape;766;p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7" name="Google Shape;767;p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8" name="Google Shape;768;p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9" name="Google Shape;769;p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0" name="Google Shape;770;p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71" name="Google Shape;771;p8"/>
          <p:cNvSpPr txBox="1">
            <a:spLocks noGrp="1"/>
          </p:cNvSpPr>
          <p:nvPr>
            <p:ph type="title"/>
          </p:nvPr>
        </p:nvSpPr>
        <p:spPr>
          <a:xfrm>
            <a:off x="1794075" y="1374500"/>
            <a:ext cx="5556000" cy="2394300"/>
          </a:xfrm>
          <a:prstGeom prst="rect">
            <a:avLst/>
          </a:prstGeom>
        </p:spPr>
        <p:txBody>
          <a:bodyPr spcFirstLastPara="1" wrap="square" lIns="0" tIns="0" rIns="0" bIns="0" anchor="ctr" anchorCtr="0">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772" name="Google Shape;772;p8"/>
          <p:cNvGrpSpPr/>
          <p:nvPr/>
        </p:nvGrpSpPr>
        <p:grpSpPr>
          <a:xfrm>
            <a:off x="65867" y="238163"/>
            <a:ext cx="760670" cy="2045787"/>
            <a:chOff x="65867" y="238163"/>
            <a:chExt cx="760670" cy="2045787"/>
          </a:xfrm>
        </p:grpSpPr>
        <p:grpSp>
          <p:nvGrpSpPr>
            <p:cNvPr id="773" name="Google Shape;773;p8"/>
            <p:cNvGrpSpPr/>
            <p:nvPr/>
          </p:nvGrpSpPr>
          <p:grpSpPr>
            <a:xfrm flipH="1">
              <a:off x="65867" y="238163"/>
              <a:ext cx="760670" cy="1616749"/>
              <a:chOff x="8230542" y="2865663"/>
              <a:chExt cx="760670" cy="1616749"/>
            </a:xfrm>
          </p:grpSpPr>
          <p:sp>
            <p:nvSpPr>
              <p:cNvPr id="774" name="Google Shape;774;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5" name="Google Shape;775;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6" name="Google Shape;776;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7" name="Google Shape;777;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78" name="Google Shape;778;p8"/>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779" name="Google Shape;779;p8"/>
            <p:cNvGrpSpPr/>
            <p:nvPr/>
          </p:nvGrpSpPr>
          <p:grpSpPr>
            <a:xfrm>
              <a:off x="277665" y="1151762"/>
              <a:ext cx="184649" cy="262078"/>
              <a:chOff x="7619190" y="700187"/>
              <a:chExt cx="184649" cy="262078"/>
            </a:xfrm>
          </p:grpSpPr>
          <p:sp>
            <p:nvSpPr>
              <p:cNvPr id="780" name="Google Shape;78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1" name="Google Shape;78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2" name="Google Shape;78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3" name="Google Shape;78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4" name="Google Shape;78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5" name="Google Shape;78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6" name="Google Shape;78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7" name="Google Shape;78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788" name="Google Shape;788;p8"/>
          <p:cNvGrpSpPr/>
          <p:nvPr/>
        </p:nvGrpSpPr>
        <p:grpSpPr>
          <a:xfrm>
            <a:off x="7447388" y="59252"/>
            <a:ext cx="1474771" cy="700708"/>
            <a:chOff x="7447388" y="59252"/>
            <a:chExt cx="1474771" cy="700708"/>
          </a:xfrm>
        </p:grpSpPr>
        <p:grpSp>
          <p:nvGrpSpPr>
            <p:cNvPr id="789" name="Google Shape;789;p8"/>
            <p:cNvGrpSpPr/>
            <p:nvPr/>
          </p:nvGrpSpPr>
          <p:grpSpPr>
            <a:xfrm>
              <a:off x="8409424" y="497882"/>
              <a:ext cx="184649" cy="262078"/>
              <a:chOff x="7619190" y="700187"/>
              <a:chExt cx="184649" cy="262078"/>
            </a:xfrm>
          </p:grpSpPr>
          <p:sp>
            <p:nvSpPr>
              <p:cNvPr id="790" name="Google Shape;79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1" name="Google Shape;79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2" name="Google Shape;79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3" name="Google Shape;79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4" name="Google Shape;79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5" name="Google Shape;79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6" name="Google Shape;79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7" name="Google Shape;79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98" name="Google Shape;798;p8"/>
            <p:cNvGrpSpPr/>
            <p:nvPr/>
          </p:nvGrpSpPr>
          <p:grpSpPr>
            <a:xfrm>
              <a:off x="7590424" y="201484"/>
              <a:ext cx="205871" cy="226202"/>
              <a:chOff x="7065678" y="829299"/>
              <a:chExt cx="205871" cy="226202"/>
            </a:xfrm>
          </p:grpSpPr>
          <p:sp>
            <p:nvSpPr>
              <p:cNvPr id="799" name="Google Shape;799;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0" name="Google Shape;800;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1" name="Google Shape;801;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2" name="Google Shape;802;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3" name="Google Shape;803;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4" name="Google Shape;804;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05" name="Google Shape;805;p8"/>
            <p:cNvGrpSpPr/>
            <p:nvPr/>
          </p:nvGrpSpPr>
          <p:grpSpPr>
            <a:xfrm rot="5400000">
              <a:off x="7929452" y="-422811"/>
              <a:ext cx="510644" cy="1474771"/>
              <a:chOff x="6276759" y="1364852"/>
              <a:chExt cx="510644" cy="1474771"/>
            </a:xfrm>
          </p:grpSpPr>
          <p:sp>
            <p:nvSpPr>
              <p:cNvPr id="806" name="Google Shape;806;p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07" name="Google Shape;807;p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08" name="Google Shape;808;p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09" name="Google Shape;809;p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810" name="Google Shape;810;p8"/>
          <p:cNvGrpSpPr/>
          <p:nvPr/>
        </p:nvGrpSpPr>
        <p:grpSpPr>
          <a:xfrm>
            <a:off x="8092517" y="3085449"/>
            <a:ext cx="760670" cy="1921420"/>
            <a:chOff x="8092517" y="3085449"/>
            <a:chExt cx="760670" cy="1921420"/>
          </a:xfrm>
        </p:grpSpPr>
        <p:grpSp>
          <p:nvGrpSpPr>
            <p:cNvPr id="811" name="Google Shape;811;p8"/>
            <p:cNvGrpSpPr/>
            <p:nvPr/>
          </p:nvGrpSpPr>
          <p:grpSpPr>
            <a:xfrm>
              <a:off x="8092517" y="3240925"/>
              <a:ext cx="760670" cy="1616749"/>
              <a:chOff x="8230542" y="2865663"/>
              <a:chExt cx="760670" cy="1616749"/>
            </a:xfrm>
          </p:grpSpPr>
          <p:sp>
            <p:nvSpPr>
              <p:cNvPr id="812" name="Google Shape;812;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13" name="Google Shape;813;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14" name="Google Shape;814;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15" name="Google Shape;815;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816" name="Google Shape;816;p8"/>
            <p:cNvGrpSpPr/>
            <p:nvPr/>
          </p:nvGrpSpPr>
          <p:grpSpPr>
            <a:xfrm>
              <a:off x="8435915" y="4335512"/>
              <a:ext cx="184649" cy="262078"/>
              <a:chOff x="7619190" y="700187"/>
              <a:chExt cx="184649" cy="262078"/>
            </a:xfrm>
          </p:grpSpPr>
          <p:sp>
            <p:nvSpPr>
              <p:cNvPr id="817" name="Google Shape;81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25" name="Google Shape;825;p8"/>
            <p:cNvGrpSpPr/>
            <p:nvPr/>
          </p:nvGrpSpPr>
          <p:grpSpPr>
            <a:xfrm rot="10800000">
              <a:off x="8602349" y="3085449"/>
              <a:ext cx="205871" cy="226202"/>
              <a:chOff x="7065678" y="829299"/>
              <a:chExt cx="205871" cy="226202"/>
            </a:xfrm>
          </p:grpSpPr>
          <p:sp>
            <p:nvSpPr>
              <p:cNvPr id="826" name="Google Shape;826;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32" name="Google Shape;832;p8"/>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33" name="Google Shape;833;p8"/>
          <p:cNvGrpSpPr/>
          <p:nvPr/>
        </p:nvGrpSpPr>
        <p:grpSpPr>
          <a:xfrm>
            <a:off x="-128054" y="4198221"/>
            <a:ext cx="1148505" cy="808662"/>
            <a:chOff x="-128054" y="4198221"/>
            <a:chExt cx="1148505" cy="808662"/>
          </a:xfrm>
        </p:grpSpPr>
        <p:grpSp>
          <p:nvGrpSpPr>
            <p:cNvPr id="834" name="Google Shape;834;p8"/>
            <p:cNvGrpSpPr/>
            <p:nvPr/>
          </p:nvGrpSpPr>
          <p:grpSpPr>
            <a:xfrm>
              <a:off x="65882" y="4314892"/>
              <a:ext cx="727385" cy="481963"/>
              <a:chOff x="65882" y="4314892"/>
              <a:chExt cx="727385" cy="481963"/>
            </a:xfrm>
          </p:grpSpPr>
          <p:sp>
            <p:nvSpPr>
              <p:cNvPr id="835" name="Google Shape;835;p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36" name="Google Shape;836;p8"/>
              <p:cNvGrpSpPr/>
              <p:nvPr/>
            </p:nvGrpSpPr>
            <p:grpSpPr>
              <a:xfrm rot="975942">
                <a:off x="98891" y="4335507"/>
                <a:ext cx="184655" cy="262086"/>
                <a:chOff x="7619190" y="700187"/>
                <a:chExt cx="184649" cy="262078"/>
              </a:xfrm>
            </p:grpSpPr>
            <p:sp>
              <p:nvSpPr>
                <p:cNvPr id="837" name="Google Shape;83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8" name="Google Shape;83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9" name="Google Shape;83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0" name="Google Shape;84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1" name="Google Shape;84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2" name="Google Shape;84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3" name="Google Shape;84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4" name="Google Shape;84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845" name="Google Shape;845;p8"/>
            <p:cNvGrpSpPr/>
            <p:nvPr/>
          </p:nvGrpSpPr>
          <p:grpSpPr>
            <a:xfrm>
              <a:off x="-128054" y="4198221"/>
              <a:ext cx="1148505" cy="808662"/>
              <a:chOff x="-204254" y="4198221"/>
              <a:chExt cx="1148505" cy="808662"/>
            </a:xfrm>
          </p:grpSpPr>
          <p:grpSp>
            <p:nvGrpSpPr>
              <p:cNvPr id="846" name="Google Shape;846;p8"/>
              <p:cNvGrpSpPr/>
              <p:nvPr/>
            </p:nvGrpSpPr>
            <p:grpSpPr>
              <a:xfrm rot="3803483" flipH="1">
                <a:off x="580713" y="4264960"/>
                <a:ext cx="278594" cy="209395"/>
                <a:chOff x="1539427" y="3527825"/>
                <a:chExt cx="278590" cy="209392"/>
              </a:xfrm>
            </p:grpSpPr>
            <p:sp>
              <p:nvSpPr>
                <p:cNvPr id="847" name="Google Shape;847;p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48" name="Google Shape;848;p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49" name="Google Shape;849;p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850" name="Google Shape;850;p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51"/>
        <p:cNvGrpSpPr/>
        <p:nvPr/>
      </p:nvGrpSpPr>
      <p:grpSpPr>
        <a:xfrm>
          <a:off x="0" y="0"/>
          <a:ext cx="0" cy="0"/>
          <a:chOff x="0" y="0"/>
          <a:chExt cx="0" cy="0"/>
        </a:xfrm>
      </p:grpSpPr>
      <p:grpSp>
        <p:nvGrpSpPr>
          <p:cNvPr id="852" name="Google Shape;852;p9"/>
          <p:cNvGrpSpPr/>
          <p:nvPr/>
        </p:nvGrpSpPr>
        <p:grpSpPr>
          <a:xfrm>
            <a:off x="-91440" y="-34204"/>
            <a:ext cx="9326880" cy="5211909"/>
            <a:chOff x="0" y="0"/>
            <a:chExt cx="9144000" cy="5143500"/>
          </a:xfrm>
        </p:grpSpPr>
        <p:grpSp>
          <p:nvGrpSpPr>
            <p:cNvPr id="853" name="Google Shape;853;p9"/>
            <p:cNvGrpSpPr/>
            <p:nvPr/>
          </p:nvGrpSpPr>
          <p:grpSpPr>
            <a:xfrm>
              <a:off x="202089" y="0"/>
              <a:ext cx="8739822" cy="5143500"/>
              <a:chOff x="200927" y="-1250"/>
              <a:chExt cx="8739822" cy="5143500"/>
            </a:xfrm>
          </p:grpSpPr>
          <p:cxnSp>
            <p:nvCxnSpPr>
              <p:cNvPr id="854" name="Google Shape;854;p9"/>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5" name="Google Shape;855;p9"/>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6" name="Google Shape;856;p9"/>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7" name="Google Shape;857;p9"/>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8" name="Google Shape;858;p9"/>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9" name="Google Shape;859;p9"/>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0" name="Google Shape;860;p9"/>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1" name="Google Shape;861;p9"/>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2" name="Google Shape;862;p9"/>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3" name="Google Shape;863;p9"/>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4" name="Google Shape;864;p9"/>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5" name="Google Shape;865;p9"/>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6" name="Google Shape;866;p9"/>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7" name="Google Shape;867;p9"/>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8" name="Google Shape;868;p9"/>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9" name="Google Shape;869;p9"/>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0" name="Google Shape;870;p9"/>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1" name="Google Shape;871;p9"/>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2" name="Google Shape;872;p9"/>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3" name="Google Shape;873;p9"/>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4" name="Google Shape;874;p9"/>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5" name="Google Shape;875;p9"/>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6" name="Google Shape;876;p9"/>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7" name="Google Shape;877;p9"/>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8" name="Google Shape;878;p9"/>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9" name="Google Shape;879;p9"/>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9"/>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9"/>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9"/>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3" name="Google Shape;883;p9"/>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4" name="Google Shape;884;p9"/>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5" name="Google Shape;885;p9"/>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6" name="Google Shape;886;p9"/>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7" name="Google Shape;887;p9"/>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8" name="Google Shape;888;p9"/>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9" name="Google Shape;889;p9"/>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0" name="Google Shape;890;p9"/>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1" name="Google Shape;891;p9"/>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2" name="Google Shape;892;p9"/>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3" name="Google Shape;893;p9"/>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4" name="Google Shape;894;p9"/>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9"/>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9"/>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7;p9"/>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898" name="Google Shape;898;p9"/>
            <p:cNvGrpSpPr/>
            <p:nvPr/>
          </p:nvGrpSpPr>
          <p:grpSpPr>
            <a:xfrm>
              <a:off x="0" y="233038"/>
              <a:ext cx="9144000" cy="4677425"/>
              <a:chOff x="0" y="230950"/>
              <a:chExt cx="9144000" cy="4677425"/>
            </a:xfrm>
          </p:grpSpPr>
          <p:cxnSp>
            <p:nvCxnSpPr>
              <p:cNvPr id="899" name="Google Shape;899;p9"/>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0" name="Google Shape;900;p9"/>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1" name="Google Shape;901;p9"/>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9"/>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9"/>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9"/>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9"/>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9"/>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9"/>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9"/>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9"/>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0" name="Google Shape;910;p9"/>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1" name="Google Shape;911;p9"/>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9"/>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9"/>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9"/>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9"/>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9"/>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9"/>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9"/>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9" name="Google Shape;919;p9"/>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920" name="Google Shape;920;p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921" name="Google Shape;921;p9"/>
          <p:cNvSpPr txBox="1">
            <a:spLocks noGrp="1"/>
          </p:cNvSpPr>
          <p:nvPr>
            <p:ph type="title"/>
          </p:nvPr>
        </p:nvSpPr>
        <p:spPr>
          <a:xfrm>
            <a:off x="3070400" y="1596475"/>
            <a:ext cx="3003300" cy="10059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2" name="Google Shape;922;p9"/>
          <p:cNvSpPr txBox="1">
            <a:spLocks noGrp="1"/>
          </p:cNvSpPr>
          <p:nvPr>
            <p:ph type="subTitle" idx="1"/>
          </p:nvPr>
        </p:nvSpPr>
        <p:spPr>
          <a:xfrm>
            <a:off x="2391925" y="3105264"/>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3" name="Google Shape;923;p9"/>
          <p:cNvGrpSpPr/>
          <p:nvPr/>
        </p:nvGrpSpPr>
        <p:grpSpPr>
          <a:xfrm>
            <a:off x="65867" y="238163"/>
            <a:ext cx="760670" cy="2045787"/>
            <a:chOff x="65867" y="238163"/>
            <a:chExt cx="760670" cy="2045787"/>
          </a:xfrm>
        </p:grpSpPr>
        <p:grpSp>
          <p:nvGrpSpPr>
            <p:cNvPr id="924" name="Google Shape;924;p9"/>
            <p:cNvGrpSpPr/>
            <p:nvPr/>
          </p:nvGrpSpPr>
          <p:grpSpPr>
            <a:xfrm flipH="1">
              <a:off x="65867" y="238163"/>
              <a:ext cx="760670" cy="1616749"/>
              <a:chOff x="8230542" y="2865663"/>
              <a:chExt cx="760670" cy="1616749"/>
            </a:xfrm>
          </p:grpSpPr>
          <p:sp>
            <p:nvSpPr>
              <p:cNvPr id="925" name="Google Shape;925;p9"/>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6" name="Google Shape;926;p9"/>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7" name="Google Shape;927;p9"/>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8" name="Google Shape;928;p9"/>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29" name="Google Shape;929;p9"/>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930" name="Google Shape;930;p9"/>
            <p:cNvGrpSpPr/>
            <p:nvPr/>
          </p:nvGrpSpPr>
          <p:grpSpPr>
            <a:xfrm>
              <a:off x="277665" y="1151762"/>
              <a:ext cx="184649" cy="262078"/>
              <a:chOff x="7619190" y="700187"/>
              <a:chExt cx="184649" cy="262078"/>
            </a:xfrm>
          </p:grpSpPr>
          <p:sp>
            <p:nvSpPr>
              <p:cNvPr id="931" name="Google Shape;931;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2" name="Google Shape;932;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3" name="Google Shape;933;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4" name="Google Shape;934;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5" name="Google Shape;935;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6" name="Google Shape;936;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7" name="Google Shape;937;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8" name="Google Shape;938;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939" name="Google Shape;939;p9"/>
          <p:cNvGrpSpPr/>
          <p:nvPr/>
        </p:nvGrpSpPr>
        <p:grpSpPr>
          <a:xfrm>
            <a:off x="7447388" y="59252"/>
            <a:ext cx="1474771" cy="700708"/>
            <a:chOff x="7447388" y="59252"/>
            <a:chExt cx="1474771" cy="700708"/>
          </a:xfrm>
        </p:grpSpPr>
        <p:grpSp>
          <p:nvGrpSpPr>
            <p:cNvPr id="940" name="Google Shape;940;p9"/>
            <p:cNvGrpSpPr/>
            <p:nvPr/>
          </p:nvGrpSpPr>
          <p:grpSpPr>
            <a:xfrm>
              <a:off x="8409424" y="497882"/>
              <a:ext cx="184649" cy="262078"/>
              <a:chOff x="7619190" y="700187"/>
              <a:chExt cx="184649" cy="262078"/>
            </a:xfrm>
          </p:grpSpPr>
          <p:sp>
            <p:nvSpPr>
              <p:cNvPr id="941" name="Google Shape;941;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2" name="Google Shape;942;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3" name="Google Shape;943;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4" name="Google Shape;944;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5" name="Google Shape;945;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6" name="Google Shape;946;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7" name="Google Shape;947;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8" name="Google Shape;948;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49" name="Google Shape;949;p9"/>
            <p:cNvGrpSpPr/>
            <p:nvPr/>
          </p:nvGrpSpPr>
          <p:grpSpPr>
            <a:xfrm>
              <a:off x="7590424" y="201484"/>
              <a:ext cx="205871" cy="226202"/>
              <a:chOff x="7065678" y="829299"/>
              <a:chExt cx="205871" cy="226202"/>
            </a:xfrm>
          </p:grpSpPr>
          <p:sp>
            <p:nvSpPr>
              <p:cNvPr id="950" name="Google Shape;950;p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1" name="Google Shape;951;p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2" name="Google Shape;952;p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3" name="Google Shape;953;p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4" name="Google Shape;954;p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5" name="Google Shape;955;p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56" name="Google Shape;956;p9"/>
            <p:cNvGrpSpPr/>
            <p:nvPr/>
          </p:nvGrpSpPr>
          <p:grpSpPr>
            <a:xfrm rot="5400000">
              <a:off x="7929452" y="-422811"/>
              <a:ext cx="510644" cy="1474771"/>
              <a:chOff x="6276759" y="1364852"/>
              <a:chExt cx="510644" cy="1474771"/>
            </a:xfrm>
          </p:grpSpPr>
          <p:sp>
            <p:nvSpPr>
              <p:cNvPr id="957" name="Google Shape;957;p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58" name="Google Shape;958;p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59" name="Google Shape;959;p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60" name="Google Shape;960;p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961" name="Google Shape;961;p9"/>
          <p:cNvGrpSpPr/>
          <p:nvPr/>
        </p:nvGrpSpPr>
        <p:grpSpPr>
          <a:xfrm>
            <a:off x="8092517" y="3085449"/>
            <a:ext cx="760670" cy="1921420"/>
            <a:chOff x="8092517" y="3085449"/>
            <a:chExt cx="760670" cy="1921420"/>
          </a:xfrm>
        </p:grpSpPr>
        <p:grpSp>
          <p:nvGrpSpPr>
            <p:cNvPr id="962" name="Google Shape;962;p9"/>
            <p:cNvGrpSpPr/>
            <p:nvPr/>
          </p:nvGrpSpPr>
          <p:grpSpPr>
            <a:xfrm>
              <a:off x="8092517" y="3240925"/>
              <a:ext cx="760670" cy="1616749"/>
              <a:chOff x="8230542" y="2865663"/>
              <a:chExt cx="760670" cy="1616749"/>
            </a:xfrm>
          </p:grpSpPr>
          <p:sp>
            <p:nvSpPr>
              <p:cNvPr id="963" name="Google Shape;963;p9"/>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64" name="Google Shape;964;p9"/>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65" name="Google Shape;965;p9"/>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66" name="Google Shape;966;p9"/>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967" name="Google Shape;967;p9"/>
            <p:cNvGrpSpPr/>
            <p:nvPr/>
          </p:nvGrpSpPr>
          <p:grpSpPr>
            <a:xfrm>
              <a:off x="8435915" y="4335512"/>
              <a:ext cx="184649" cy="262078"/>
              <a:chOff x="7619190" y="700187"/>
              <a:chExt cx="184649" cy="262078"/>
            </a:xfrm>
          </p:grpSpPr>
          <p:sp>
            <p:nvSpPr>
              <p:cNvPr id="968" name="Google Shape;968;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9" name="Google Shape;969;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0" name="Google Shape;970;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1" name="Google Shape;971;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2" name="Google Shape;972;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3" name="Google Shape;973;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76" name="Google Shape;976;p9"/>
            <p:cNvGrpSpPr/>
            <p:nvPr/>
          </p:nvGrpSpPr>
          <p:grpSpPr>
            <a:xfrm rot="10800000">
              <a:off x="8602349" y="3085449"/>
              <a:ext cx="205871" cy="226202"/>
              <a:chOff x="7065678" y="829299"/>
              <a:chExt cx="205871" cy="226202"/>
            </a:xfrm>
          </p:grpSpPr>
          <p:sp>
            <p:nvSpPr>
              <p:cNvPr id="977" name="Google Shape;977;p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83" name="Google Shape;983;p9"/>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84" name="Google Shape;984;p9"/>
          <p:cNvGrpSpPr/>
          <p:nvPr/>
        </p:nvGrpSpPr>
        <p:grpSpPr>
          <a:xfrm>
            <a:off x="-128054" y="4198221"/>
            <a:ext cx="1148505" cy="808662"/>
            <a:chOff x="-128054" y="4198221"/>
            <a:chExt cx="1148505" cy="808662"/>
          </a:xfrm>
        </p:grpSpPr>
        <p:grpSp>
          <p:nvGrpSpPr>
            <p:cNvPr id="985" name="Google Shape;985;p9"/>
            <p:cNvGrpSpPr/>
            <p:nvPr/>
          </p:nvGrpSpPr>
          <p:grpSpPr>
            <a:xfrm>
              <a:off x="65882" y="4314892"/>
              <a:ext cx="727385" cy="481963"/>
              <a:chOff x="65882" y="4314892"/>
              <a:chExt cx="727385" cy="481963"/>
            </a:xfrm>
          </p:grpSpPr>
          <p:sp>
            <p:nvSpPr>
              <p:cNvPr id="986" name="Google Shape;986;p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987" name="Google Shape;987;p9"/>
              <p:cNvGrpSpPr/>
              <p:nvPr/>
            </p:nvGrpSpPr>
            <p:grpSpPr>
              <a:xfrm rot="975942">
                <a:off x="98891" y="4335507"/>
                <a:ext cx="184655" cy="262086"/>
                <a:chOff x="7619190" y="700187"/>
                <a:chExt cx="184649" cy="262078"/>
              </a:xfrm>
            </p:grpSpPr>
            <p:sp>
              <p:nvSpPr>
                <p:cNvPr id="988" name="Google Shape;988;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996" name="Google Shape;996;p9"/>
            <p:cNvGrpSpPr/>
            <p:nvPr/>
          </p:nvGrpSpPr>
          <p:grpSpPr>
            <a:xfrm>
              <a:off x="-128054" y="4198221"/>
              <a:ext cx="1148505" cy="808662"/>
              <a:chOff x="-204254" y="4198221"/>
              <a:chExt cx="1148505" cy="808662"/>
            </a:xfrm>
          </p:grpSpPr>
          <p:grpSp>
            <p:nvGrpSpPr>
              <p:cNvPr id="997" name="Google Shape;997;p9"/>
              <p:cNvGrpSpPr/>
              <p:nvPr/>
            </p:nvGrpSpPr>
            <p:grpSpPr>
              <a:xfrm rot="3803483" flipH="1">
                <a:off x="580713" y="4264960"/>
                <a:ext cx="278594" cy="209395"/>
                <a:chOff x="1539427" y="3527825"/>
                <a:chExt cx="278590" cy="209392"/>
              </a:xfrm>
            </p:grpSpPr>
            <p:sp>
              <p:nvSpPr>
                <p:cNvPr id="998" name="Google Shape;998;p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99" name="Google Shape;999;p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000" name="Google Shape;1000;p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001" name="Google Shape;1001;p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11"/>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12"/>
        <p:cNvGrpSpPr/>
        <p:nvPr/>
      </p:nvGrpSpPr>
      <p:grpSpPr>
        <a:xfrm>
          <a:off x="0" y="0"/>
          <a:ext cx="0" cy="0"/>
          <a:chOff x="0" y="0"/>
          <a:chExt cx="0" cy="0"/>
        </a:xfrm>
      </p:grpSpPr>
      <p:grpSp>
        <p:nvGrpSpPr>
          <p:cNvPr id="1213" name="Google Shape;1213;p13"/>
          <p:cNvGrpSpPr/>
          <p:nvPr/>
        </p:nvGrpSpPr>
        <p:grpSpPr>
          <a:xfrm>
            <a:off x="-91440" y="-34204"/>
            <a:ext cx="9326880" cy="5211909"/>
            <a:chOff x="0" y="0"/>
            <a:chExt cx="9144000" cy="5143500"/>
          </a:xfrm>
        </p:grpSpPr>
        <p:grpSp>
          <p:nvGrpSpPr>
            <p:cNvPr id="1214" name="Google Shape;1214;p13"/>
            <p:cNvGrpSpPr/>
            <p:nvPr/>
          </p:nvGrpSpPr>
          <p:grpSpPr>
            <a:xfrm>
              <a:off x="202089" y="0"/>
              <a:ext cx="8739822" cy="5143500"/>
              <a:chOff x="200927" y="-1250"/>
              <a:chExt cx="8739822" cy="5143500"/>
            </a:xfrm>
          </p:grpSpPr>
          <p:cxnSp>
            <p:nvCxnSpPr>
              <p:cNvPr id="1215" name="Google Shape;1215;p1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6" name="Google Shape;1216;p1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7" name="Google Shape;1217;p1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8" name="Google Shape;1218;p1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9" name="Google Shape;1219;p1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0" name="Google Shape;1220;p1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1" name="Google Shape;1221;p1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2" name="Google Shape;1222;p1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3" name="Google Shape;1223;p1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4" name="Google Shape;1224;p1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5" name="Google Shape;1225;p1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6" name="Google Shape;1226;p1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7" name="Google Shape;1227;p1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8" name="Google Shape;1228;p1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1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1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1" name="Google Shape;1231;p1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2" name="Google Shape;1232;p1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3" name="Google Shape;1233;p1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4" name="Google Shape;1234;p1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5" name="Google Shape;1235;p1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6" name="Google Shape;1236;p1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7" name="Google Shape;1237;p1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8" name="Google Shape;1238;p1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9" name="Google Shape;1239;p1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0" name="Google Shape;1240;p1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1" name="Google Shape;1241;p1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2" name="Google Shape;1242;p1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3" name="Google Shape;1243;p1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4" name="Google Shape;1244;p1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5" name="Google Shape;1245;p1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6" name="Google Shape;1246;p1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7" name="Google Shape;1247;p1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8" name="Google Shape;1248;p1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9" name="Google Shape;1249;p1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0" name="Google Shape;1250;p1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1" name="Google Shape;1251;p1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2" name="Google Shape;1252;p1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3" name="Google Shape;1253;p1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4" name="Google Shape;1254;p1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5" name="Google Shape;1255;p1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6" name="Google Shape;1256;p1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7" name="Google Shape;1257;p1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8" name="Google Shape;1258;p1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259" name="Google Shape;1259;p13"/>
            <p:cNvGrpSpPr/>
            <p:nvPr/>
          </p:nvGrpSpPr>
          <p:grpSpPr>
            <a:xfrm>
              <a:off x="0" y="233038"/>
              <a:ext cx="9144000" cy="4677425"/>
              <a:chOff x="0" y="230950"/>
              <a:chExt cx="9144000" cy="4677425"/>
            </a:xfrm>
          </p:grpSpPr>
          <p:cxnSp>
            <p:nvCxnSpPr>
              <p:cNvPr id="1260" name="Google Shape;1260;p1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1" name="Google Shape;1261;p1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1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3" name="Google Shape;1263;p1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4" name="Google Shape;1264;p1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5" name="Google Shape;1265;p1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6" name="Google Shape;1266;p1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7" name="Google Shape;1267;p1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8" name="Google Shape;1268;p1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9" name="Google Shape;1269;p1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0" name="Google Shape;1270;p1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1" name="Google Shape;1271;p1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2" name="Google Shape;1272;p1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3" name="Google Shape;1273;p1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4" name="Google Shape;1274;p1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5" name="Google Shape;1275;p1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6" name="Google Shape;1276;p1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1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1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9" name="Google Shape;1279;p1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80" name="Google Shape;1280;p1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281" name="Google Shape;1281;p1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82" name="Google Shape;1282;p13"/>
          <p:cNvSpPr txBox="1">
            <a:spLocks noGrp="1"/>
          </p:cNvSpPr>
          <p:nvPr>
            <p:ph type="title"/>
          </p:nvPr>
        </p:nvSpPr>
        <p:spPr>
          <a:xfrm>
            <a:off x="7200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3" name="Google Shape;1283;p13"/>
          <p:cNvSpPr txBox="1">
            <a:spLocks noGrp="1"/>
          </p:cNvSpPr>
          <p:nvPr>
            <p:ph type="title" idx="2" hasCustomPrompt="1"/>
          </p:nvPr>
        </p:nvSpPr>
        <p:spPr>
          <a:xfrm>
            <a:off x="11772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4" name="Google Shape;1284;p13"/>
          <p:cNvSpPr txBox="1">
            <a:spLocks noGrp="1"/>
          </p:cNvSpPr>
          <p:nvPr>
            <p:ph type="subTitle" idx="1"/>
          </p:nvPr>
        </p:nvSpPr>
        <p:spPr>
          <a:xfrm>
            <a:off x="7200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5" name="Google Shape;1285;p13"/>
          <p:cNvSpPr txBox="1">
            <a:spLocks noGrp="1"/>
          </p:cNvSpPr>
          <p:nvPr>
            <p:ph type="title" idx="3"/>
          </p:nvPr>
        </p:nvSpPr>
        <p:spPr>
          <a:xfrm>
            <a:off x="48196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6" name="Google Shape;1286;p13"/>
          <p:cNvSpPr txBox="1">
            <a:spLocks noGrp="1"/>
          </p:cNvSpPr>
          <p:nvPr>
            <p:ph type="title" idx="4" hasCustomPrompt="1"/>
          </p:nvPr>
        </p:nvSpPr>
        <p:spPr>
          <a:xfrm>
            <a:off x="52768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7" name="Google Shape;1287;p13"/>
          <p:cNvSpPr txBox="1">
            <a:spLocks noGrp="1"/>
          </p:cNvSpPr>
          <p:nvPr>
            <p:ph type="subTitle" idx="5"/>
          </p:nvPr>
        </p:nvSpPr>
        <p:spPr>
          <a:xfrm>
            <a:off x="48196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8" name="Google Shape;1288;p13"/>
          <p:cNvSpPr txBox="1">
            <a:spLocks noGrp="1"/>
          </p:cNvSpPr>
          <p:nvPr>
            <p:ph type="title" idx="6"/>
          </p:nvPr>
        </p:nvSpPr>
        <p:spPr>
          <a:xfrm>
            <a:off x="2769800" y="2362211"/>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9" name="Google Shape;1289;p13"/>
          <p:cNvSpPr txBox="1">
            <a:spLocks noGrp="1"/>
          </p:cNvSpPr>
          <p:nvPr>
            <p:ph type="title" idx="7" hasCustomPrompt="1"/>
          </p:nvPr>
        </p:nvSpPr>
        <p:spPr>
          <a:xfrm>
            <a:off x="32270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0" name="Google Shape;1290;p13"/>
          <p:cNvSpPr txBox="1">
            <a:spLocks noGrp="1"/>
          </p:cNvSpPr>
          <p:nvPr>
            <p:ph type="subTitle" idx="8"/>
          </p:nvPr>
        </p:nvSpPr>
        <p:spPr>
          <a:xfrm>
            <a:off x="2769800" y="2889947"/>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1" name="Google Shape;1291;p13"/>
          <p:cNvSpPr txBox="1">
            <a:spLocks noGrp="1"/>
          </p:cNvSpPr>
          <p:nvPr>
            <p:ph type="title" idx="9"/>
          </p:nvPr>
        </p:nvSpPr>
        <p:spPr>
          <a:xfrm>
            <a:off x="6869400" y="2362099"/>
            <a:ext cx="15546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2" name="Google Shape;1292;p13"/>
          <p:cNvSpPr txBox="1">
            <a:spLocks noGrp="1"/>
          </p:cNvSpPr>
          <p:nvPr>
            <p:ph type="title" idx="13" hasCustomPrompt="1"/>
          </p:nvPr>
        </p:nvSpPr>
        <p:spPr>
          <a:xfrm>
            <a:off x="737235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3" name="Google Shape;1293;p13"/>
          <p:cNvSpPr txBox="1">
            <a:spLocks noGrp="1"/>
          </p:cNvSpPr>
          <p:nvPr>
            <p:ph type="subTitle" idx="14"/>
          </p:nvPr>
        </p:nvSpPr>
        <p:spPr>
          <a:xfrm>
            <a:off x="6869400" y="2889799"/>
            <a:ext cx="15546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4" name="Google Shape;1294;p13"/>
          <p:cNvSpPr txBox="1">
            <a:spLocks noGrp="1"/>
          </p:cNvSpPr>
          <p:nvPr>
            <p:ph type="title" idx="15"/>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5" name="Google Shape;1295;p13"/>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96" name="Google Shape;1296;p13"/>
          <p:cNvGrpSpPr/>
          <p:nvPr/>
        </p:nvGrpSpPr>
        <p:grpSpPr>
          <a:xfrm>
            <a:off x="7447388" y="59252"/>
            <a:ext cx="1474771" cy="700708"/>
            <a:chOff x="7447388" y="59252"/>
            <a:chExt cx="1474771" cy="700708"/>
          </a:xfrm>
        </p:grpSpPr>
        <p:grpSp>
          <p:nvGrpSpPr>
            <p:cNvPr id="1297" name="Google Shape;1297;p13"/>
            <p:cNvGrpSpPr/>
            <p:nvPr/>
          </p:nvGrpSpPr>
          <p:grpSpPr>
            <a:xfrm>
              <a:off x="8409424" y="497882"/>
              <a:ext cx="184649" cy="262078"/>
              <a:chOff x="7619190" y="700187"/>
              <a:chExt cx="184649" cy="262078"/>
            </a:xfrm>
          </p:grpSpPr>
          <p:sp>
            <p:nvSpPr>
              <p:cNvPr id="1298" name="Google Shape;1298;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9" name="Google Shape;1299;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0" name="Google Shape;1300;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1" name="Google Shape;1301;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2" name="Google Shape;1302;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3" name="Google Shape;1303;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4" name="Google Shape;1304;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5" name="Google Shape;1305;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06" name="Google Shape;1306;p13"/>
            <p:cNvGrpSpPr/>
            <p:nvPr/>
          </p:nvGrpSpPr>
          <p:grpSpPr>
            <a:xfrm>
              <a:off x="7590424" y="201484"/>
              <a:ext cx="205871" cy="226202"/>
              <a:chOff x="7065678" y="829299"/>
              <a:chExt cx="205871" cy="226202"/>
            </a:xfrm>
          </p:grpSpPr>
          <p:sp>
            <p:nvSpPr>
              <p:cNvPr id="1307" name="Google Shape;1307;p1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8" name="Google Shape;1308;p1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9" name="Google Shape;1309;p1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0" name="Google Shape;1310;p1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1" name="Google Shape;1311;p1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2" name="Google Shape;1312;p1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3" name="Google Shape;1313;p13"/>
            <p:cNvGrpSpPr/>
            <p:nvPr/>
          </p:nvGrpSpPr>
          <p:grpSpPr>
            <a:xfrm rot="5400000">
              <a:off x="7929452" y="-422811"/>
              <a:ext cx="510644" cy="1474771"/>
              <a:chOff x="6276759" y="1364852"/>
              <a:chExt cx="510644" cy="1474771"/>
            </a:xfrm>
          </p:grpSpPr>
          <p:sp>
            <p:nvSpPr>
              <p:cNvPr id="1314" name="Google Shape;1314;p1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15" name="Google Shape;1315;p1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16" name="Google Shape;1316;p1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17" name="Google Shape;1317;p1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318" name="Google Shape;1318;p13"/>
          <p:cNvGrpSpPr/>
          <p:nvPr/>
        </p:nvGrpSpPr>
        <p:grpSpPr>
          <a:xfrm>
            <a:off x="-128054" y="4198221"/>
            <a:ext cx="1148505" cy="808662"/>
            <a:chOff x="-128054" y="4198221"/>
            <a:chExt cx="1148505" cy="808662"/>
          </a:xfrm>
        </p:grpSpPr>
        <p:grpSp>
          <p:nvGrpSpPr>
            <p:cNvPr id="1319" name="Google Shape;1319;p13"/>
            <p:cNvGrpSpPr/>
            <p:nvPr/>
          </p:nvGrpSpPr>
          <p:grpSpPr>
            <a:xfrm>
              <a:off x="65882" y="4314892"/>
              <a:ext cx="727385" cy="481963"/>
              <a:chOff x="65882" y="4314892"/>
              <a:chExt cx="727385" cy="481963"/>
            </a:xfrm>
          </p:grpSpPr>
          <p:sp>
            <p:nvSpPr>
              <p:cNvPr id="1320" name="Google Shape;1320;p1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21" name="Google Shape;1321;p13"/>
              <p:cNvGrpSpPr/>
              <p:nvPr/>
            </p:nvGrpSpPr>
            <p:grpSpPr>
              <a:xfrm rot="975942">
                <a:off x="98891" y="4335507"/>
                <a:ext cx="184655" cy="262086"/>
                <a:chOff x="7619190" y="700187"/>
                <a:chExt cx="184649" cy="262078"/>
              </a:xfrm>
            </p:grpSpPr>
            <p:sp>
              <p:nvSpPr>
                <p:cNvPr id="1322" name="Google Shape;1322;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330" name="Google Shape;1330;p13"/>
            <p:cNvGrpSpPr/>
            <p:nvPr/>
          </p:nvGrpSpPr>
          <p:grpSpPr>
            <a:xfrm>
              <a:off x="-128054" y="4198221"/>
              <a:ext cx="1148505" cy="808662"/>
              <a:chOff x="-204254" y="4198221"/>
              <a:chExt cx="1148505" cy="808662"/>
            </a:xfrm>
          </p:grpSpPr>
          <p:grpSp>
            <p:nvGrpSpPr>
              <p:cNvPr id="1331" name="Google Shape;1331;p13"/>
              <p:cNvGrpSpPr/>
              <p:nvPr/>
            </p:nvGrpSpPr>
            <p:grpSpPr>
              <a:xfrm rot="3803483" flipH="1">
                <a:off x="580713" y="4264960"/>
                <a:ext cx="278594" cy="209395"/>
                <a:chOff x="1539427" y="3527825"/>
                <a:chExt cx="278590" cy="209392"/>
              </a:xfrm>
            </p:grpSpPr>
            <p:sp>
              <p:nvSpPr>
                <p:cNvPr id="1332" name="Google Shape;1332;p1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33" name="Google Shape;1333;p1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34" name="Google Shape;1334;p1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335" name="Google Shape;1335;p1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36"/>
        <p:cNvGrpSpPr/>
        <p:nvPr/>
      </p:nvGrpSpPr>
      <p:grpSpPr>
        <a:xfrm>
          <a:off x="0" y="0"/>
          <a:ext cx="0" cy="0"/>
          <a:chOff x="0" y="0"/>
          <a:chExt cx="0" cy="0"/>
        </a:xfrm>
      </p:grpSpPr>
      <p:grpSp>
        <p:nvGrpSpPr>
          <p:cNvPr id="1337" name="Google Shape;1337;p14"/>
          <p:cNvGrpSpPr/>
          <p:nvPr/>
        </p:nvGrpSpPr>
        <p:grpSpPr>
          <a:xfrm>
            <a:off x="-91440" y="-34204"/>
            <a:ext cx="9326880" cy="5211909"/>
            <a:chOff x="0" y="0"/>
            <a:chExt cx="9144000" cy="5143500"/>
          </a:xfrm>
        </p:grpSpPr>
        <p:grpSp>
          <p:nvGrpSpPr>
            <p:cNvPr id="1338" name="Google Shape;1338;p14"/>
            <p:cNvGrpSpPr/>
            <p:nvPr/>
          </p:nvGrpSpPr>
          <p:grpSpPr>
            <a:xfrm>
              <a:off x="202089" y="0"/>
              <a:ext cx="8739822" cy="5143500"/>
              <a:chOff x="200927" y="-1250"/>
              <a:chExt cx="8739822" cy="5143500"/>
            </a:xfrm>
          </p:grpSpPr>
          <p:cxnSp>
            <p:nvCxnSpPr>
              <p:cNvPr id="1339" name="Google Shape;1339;p1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0" name="Google Shape;1340;p1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1" name="Google Shape;1341;p1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2" name="Google Shape;1342;p1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3" name="Google Shape;1343;p1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4" name="Google Shape;1344;p1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5" name="Google Shape;1345;p1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6" name="Google Shape;1346;p1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7" name="Google Shape;1347;p1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8" name="Google Shape;1348;p1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1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1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1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2" name="Google Shape;1352;p1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3" name="Google Shape;1353;p1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1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1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1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1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1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1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1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1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2" name="Google Shape;1362;p1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1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1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1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1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1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1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1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1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1" name="Google Shape;1371;p1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2" name="Google Shape;1372;p1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1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1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1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1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1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1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1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1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1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2" name="Google Shape;1382;p1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383" name="Google Shape;1383;p14"/>
            <p:cNvGrpSpPr/>
            <p:nvPr/>
          </p:nvGrpSpPr>
          <p:grpSpPr>
            <a:xfrm>
              <a:off x="0" y="233038"/>
              <a:ext cx="9144000" cy="4677425"/>
              <a:chOff x="0" y="230950"/>
              <a:chExt cx="9144000" cy="4677425"/>
            </a:xfrm>
          </p:grpSpPr>
          <p:cxnSp>
            <p:nvCxnSpPr>
              <p:cNvPr id="1384" name="Google Shape;1384;p1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1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1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1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1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1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1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1" name="Google Shape;1391;p1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2" name="Google Shape;1392;p1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3" name="Google Shape;1393;p1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1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1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1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1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1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1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1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1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2" name="Google Shape;1402;p1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3" name="Google Shape;1403;p1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1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405" name="Google Shape;1405;p1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14"/>
          <p:cNvSpPr txBox="1">
            <a:spLocks noGrp="1"/>
          </p:cNvSpPr>
          <p:nvPr>
            <p:ph type="title"/>
          </p:nvPr>
        </p:nvSpPr>
        <p:spPr>
          <a:xfrm>
            <a:off x="6134550" y="3208050"/>
            <a:ext cx="2289600" cy="5319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07" name="Google Shape;1407;p14"/>
          <p:cNvSpPr txBox="1">
            <a:spLocks noGrp="1"/>
          </p:cNvSpPr>
          <p:nvPr>
            <p:ph type="subTitle" idx="1"/>
          </p:nvPr>
        </p:nvSpPr>
        <p:spPr>
          <a:xfrm>
            <a:off x="3653250" y="1085125"/>
            <a:ext cx="4771200" cy="1970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408" name="Google Shape;1408;p14"/>
          <p:cNvGrpSpPr/>
          <p:nvPr/>
        </p:nvGrpSpPr>
        <p:grpSpPr>
          <a:xfrm>
            <a:off x="-128054" y="4198221"/>
            <a:ext cx="1148505" cy="808662"/>
            <a:chOff x="-128054" y="4198221"/>
            <a:chExt cx="1148505" cy="808662"/>
          </a:xfrm>
        </p:grpSpPr>
        <p:grpSp>
          <p:nvGrpSpPr>
            <p:cNvPr id="1409" name="Google Shape;1409;p14"/>
            <p:cNvGrpSpPr/>
            <p:nvPr/>
          </p:nvGrpSpPr>
          <p:grpSpPr>
            <a:xfrm>
              <a:off x="65882" y="4314892"/>
              <a:ext cx="727385" cy="481963"/>
              <a:chOff x="65882" y="4314892"/>
              <a:chExt cx="727385" cy="481963"/>
            </a:xfrm>
          </p:grpSpPr>
          <p:sp>
            <p:nvSpPr>
              <p:cNvPr id="1410" name="Google Shape;1410;p14"/>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411" name="Google Shape;1411;p14"/>
              <p:cNvGrpSpPr/>
              <p:nvPr/>
            </p:nvGrpSpPr>
            <p:grpSpPr>
              <a:xfrm rot="975942">
                <a:off x="98891" y="4335507"/>
                <a:ext cx="184655" cy="262086"/>
                <a:chOff x="7619190" y="700187"/>
                <a:chExt cx="184649" cy="262078"/>
              </a:xfrm>
            </p:grpSpPr>
            <p:sp>
              <p:nvSpPr>
                <p:cNvPr id="1412" name="Google Shape;1412;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3" name="Google Shape;1413;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4" name="Google Shape;1414;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5" name="Google Shape;1415;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6" name="Google Shape;1416;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7" name="Google Shape;1417;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8" name="Google Shape;1418;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9" name="Google Shape;1419;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420" name="Google Shape;1420;p14"/>
            <p:cNvGrpSpPr/>
            <p:nvPr/>
          </p:nvGrpSpPr>
          <p:grpSpPr>
            <a:xfrm>
              <a:off x="-128054" y="4198221"/>
              <a:ext cx="1148505" cy="808662"/>
              <a:chOff x="-204254" y="4198221"/>
              <a:chExt cx="1148505" cy="808662"/>
            </a:xfrm>
          </p:grpSpPr>
          <p:grpSp>
            <p:nvGrpSpPr>
              <p:cNvPr id="1421" name="Google Shape;1421;p14"/>
              <p:cNvGrpSpPr/>
              <p:nvPr/>
            </p:nvGrpSpPr>
            <p:grpSpPr>
              <a:xfrm rot="3803483" flipH="1">
                <a:off x="580713" y="4264960"/>
                <a:ext cx="278594" cy="209395"/>
                <a:chOff x="1539427" y="3527825"/>
                <a:chExt cx="278590" cy="209392"/>
              </a:xfrm>
            </p:grpSpPr>
            <p:sp>
              <p:nvSpPr>
                <p:cNvPr id="1422" name="Google Shape;1422;p14"/>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23" name="Google Shape;1423;p14"/>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24" name="Google Shape;1424;p14"/>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425" name="Google Shape;1425;p14"/>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426" name="Google Shape;1426;p14"/>
          <p:cNvGrpSpPr/>
          <p:nvPr/>
        </p:nvGrpSpPr>
        <p:grpSpPr>
          <a:xfrm>
            <a:off x="7447388" y="59252"/>
            <a:ext cx="1474771" cy="700708"/>
            <a:chOff x="7447388" y="59252"/>
            <a:chExt cx="1474771" cy="700708"/>
          </a:xfrm>
        </p:grpSpPr>
        <p:grpSp>
          <p:nvGrpSpPr>
            <p:cNvPr id="1427" name="Google Shape;1427;p14"/>
            <p:cNvGrpSpPr/>
            <p:nvPr/>
          </p:nvGrpSpPr>
          <p:grpSpPr>
            <a:xfrm>
              <a:off x="8409424" y="497882"/>
              <a:ext cx="184649" cy="262078"/>
              <a:chOff x="7619190" y="700187"/>
              <a:chExt cx="184649" cy="262078"/>
            </a:xfrm>
          </p:grpSpPr>
          <p:sp>
            <p:nvSpPr>
              <p:cNvPr id="1428" name="Google Shape;1428;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9" name="Google Shape;1429;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0" name="Google Shape;1430;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1" name="Google Shape;1431;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2" name="Google Shape;1432;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3" name="Google Shape;1433;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4" name="Google Shape;1434;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5" name="Google Shape;1435;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436" name="Google Shape;1436;p14"/>
            <p:cNvGrpSpPr/>
            <p:nvPr/>
          </p:nvGrpSpPr>
          <p:grpSpPr>
            <a:xfrm>
              <a:off x="7590424" y="201484"/>
              <a:ext cx="205871" cy="226202"/>
              <a:chOff x="7065678" y="829299"/>
              <a:chExt cx="205871" cy="226202"/>
            </a:xfrm>
          </p:grpSpPr>
          <p:sp>
            <p:nvSpPr>
              <p:cNvPr id="1437" name="Google Shape;1437;p1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8" name="Google Shape;1438;p1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9" name="Google Shape;1439;p1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0" name="Google Shape;1440;p1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1" name="Google Shape;1441;p1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2" name="Google Shape;1442;p1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443" name="Google Shape;1443;p14"/>
            <p:cNvGrpSpPr/>
            <p:nvPr/>
          </p:nvGrpSpPr>
          <p:grpSpPr>
            <a:xfrm rot="5400000">
              <a:off x="7929452" y="-422811"/>
              <a:ext cx="510644" cy="1474771"/>
              <a:chOff x="6276759" y="1364852"/>
              <a:chExt cx="510644" cy="1474771"/>
            </a:xfrm>
          </p:grpSpPr>
          <p:sp>
            <p:nvSpPr>
              <p:cNvPr id="1444" name="Google Shape;1444;p1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45" name="Google Shape;1445;p1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46" name="Google Shape;1446;p1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47" name="Google Shape;1447;p1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48"/>
        <p:cNvGrpSpPr/>
        <p:nvPr/>
      </p:nvGrpSpPr>
      <p:grpSpPr>
        <a:xfrm>
          <a:off x="0" y="0"/>
          <a:ext cx="0" cy="0"/>
          <a:chOff x="0" y="0"/>
          <a:chExt cx="0" cy="0"/>
        </a:xfrm>
      </p:grpSpPr>
      <p:grpSp>
        <p:nvGrpSpPr>
          <p:cNvPr id="1449" name="Google Shape;1449;p15"/>
          <p:cNvGrpSpPr/>
          <p:nvPr/>
        </p:nvGrpSpPr>
        <p:grpSpPr>
          <a:xfrm>
            <a:off x="-91440" y="-34204"/>
            <a:ext cx="9326880" cy="5211909"/>
            <a:chOff x="0" y="0"/>
            <a:chExt cx="9144000" cy="5143500"/>
          </a:xfrm>
        </p:grpSpPr>
        <p:grpSp>
          <p:nvGrpSpPr>
            <p:cNvPr id="1450" name="Google Shape;1450;p15"/>
            <p:cNvGrpSpPr/>
            <p:nvPr/>
          </p:nvGrpSpPr>
          <p:grpSpPr>
            <a:xfrm>
              <a:off x="202089" y="0"/>
              <a:ext cx="8739822" cy="5143500"/>
              <a:chOff x="200927" y="-1250"/>
              <a:chExt cx="8739822" cy="5143500"/>
            </a:xfrm>
          </p:grpSpPr>
          <p:cxnSp>
            <p:nvCxnSpPr>
              <p:cNvPr id="1451" name="Google Shape;1451;p1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2" name="Google Shape;1452;p1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3" name="Google Shape;1453;p1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4" name="Google Shape;1454;p1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5" name="Google Shape;1455;p1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6" name="Google Shape;1456;p1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7" name="Google Shape;1457;p1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8" name="Google Shape;1458;p1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9" name="Google Shape;1459;p1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0" name="Google Shape;1460;p1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1" name="Google Shape;1461;p1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2" name="Google Shape;1462;p1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3" name="Google Shape;1463;p1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4" name="Google Shape;1464;p1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5" name="Google Shape;1465;p1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6" name="Google Shape;1466;p1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7" name="Google Shape;1467;p1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8" name="Google Shape;1468;p1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9" name="Google Shape;1469;p1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0" name="Google Shape;1470;p1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1" name="Google Shape;1471;p1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2" name="Google Shape;1472;p1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3" name="Google Shape;1473;p1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4" name="Google Shape;1474;p1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5" name="Google Shape;1475;p1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6" name="Google Shape;1476;p1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7" name="Google Shape;1477;p1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8" name="Google Shape;1478;p1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9" name="Google Shape;1479;p1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0" name="Google Shape;1480;p1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1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1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1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4" name="Google Shape;1484;p1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5" name="Google Shape;1485;p1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6" name="Google Shape;1486;p1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7" name="Google Shape;1487;p1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8" name="Google Shape;1488;p1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9" name="Google Shape;1489;p1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0" name="Google Shape;1490;p1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1" name="Google Shape;1491;p1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2" name="Google Shape;1492;p1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3" name="Google Shape;1493;p1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4" name="Google Shape;1494;p1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495" name="Google Shape;1495;p15"/>
            <p:cNvGrpSpPr/>
            <p:nvPr/>
          </p:nvGrpSpPr>
          <p:grpSpPr>
            <a:xfrm>
              <a:off x="0" y="233038"/>
              <a:ext cx="9144000" cy="4677425"/>
              <a:chOff x="0" y="230950"/>
              <a:chExt cx="9144000" cy="4677425"/>
            </a:xfrm>
          </p:grpSpPr>
          <p:cxnSp>
            <p:nvCxnSpPr>
              <p:cNvPr id="1496" name="Google Shape;1496;p1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7" name="Google Shape;1497;p1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8" name="Google Shape;1498;p1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9" name="Google Shape;1499;p1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0" name="Google Shape;1500;p1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1" name="Google Shape;1501;p1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2" name="Google Shape;1502;p1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3" name="Google Shape;1503;p1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4" name="Google Shape;1504;p1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5" name="Google Shape;1505;p1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6" name="Google Shape;1506;p1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7" name="Google Shape;1507;p1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8" name="Google Shape;1508;p1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9" name="Google Shape;1509;p1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0" name="Google Shape;1510;p1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1" name="Google Shape;1511;p1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2" name="Google Shape;1512;p1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1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1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5" name="Google Shape;1515;p1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6" name="Google Shape;1516;p1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517" name="Google Shape;1517;p1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518" name="Google Shape;1518;p15"/>
          <p:cNvSpPr txBox="1">
            <a:spLocks noGrp="1"/>
          </p:cNvSpPr>
          <p:nvPr>
            <p:ph type="subTitle" idx="1"/>
          </p:nvPr>
        </p:nvSpPr>
        <p:spPr>
          <a:xfrm>
            <a:off x="720000" y="2365602"/>
            <a:ext cx="4770900" cy="162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9" name="Google Shape;1519;p15"/>
          <p:cNvSpPr txBox="1">
            <a:spLocks noGrp="1"/>
          </p:cNvSpPr>
          <p:nvPr>
            <p:ph type="title"/>
          </p:nvPr>
        </p:nvSpPr>
        <p:spPr>
          <a:xfrm>
            <a:off x="720000" y="1423713"/>
            <a:ext cx="4251600" cy="9777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0" name="Google Shape;1520;p1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521" name="Google Shape;1521;p15"/>
          <p:cNvGrpSpPr/>
          <p:nvPr/>
        </p:nvGrpSpPr>
        <p:grpSpPr>
          <a:xfrm>
            <a:off x="7447388" y="59252"/>
            <a:ext cx="1474771" cy="700708"/>
            <a:chOff x="7447388" y="59252"/>
            <a:chExt cx="1474771" cy="700708"/>
          </a:xfrm>
        </p:grpSpPr>
        <p:grpSp>
          <p:nvGrpSpPr>
            <p:cNvPr id="1522" name="Google Shape;1522;p15"/>
            <p:cNvGrpSpPr/>
            <p:nvPr/>
          </p:nvGrpSpPr>
          <p:grpSpPr>
            <a:xfrm>
              <a:off x="8409424" y="497882"/>
              <a:ext cx="184649" cy="262078"/>
              <a:chOff x="7619190" y="700187"/>
              <a:chExt cx="184649" cy="262078"/>
            </a:xfrm>
          </p:grpSpPr>
          <p:sp>
            <p:nvSpPr>
              <p:cNvPr id="1523" name="Google Shape;1523;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4" name="Google Shape;1524;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5" name="Google Shape;1525;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6" name="Google Shape;1526;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7" name="Google Shape;1527;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8" name="Google Shape;1528;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9" name="Google Shape;1529;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0" name="Google Shape;1530;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1" name="Google Shape;1531;p15"/>
            <p:cNvGrpSpPr/>
            <p:nvPr/>
          </p:nvGrpSpPr>
          <p:grpSpPr>
            <a:xfrm>
              <a:off x="7590424" y="201484"/>
              <a:ext cx="205871" cy="226202"/>
              <a:chOff x="7065678" y="829299"/>
              <a:chExt cx="205871" cy="226202"/>
            </a:xfrm>
          </p:grpSpPr>
          <p:sp>
            <p:nvSpPr>
              <p:cNvPr id="1532" name="Google Shape;1532;p1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3" name="Google Shape;1533;p1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4" name="Google Shape;1534;p1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5" name="Google Shape;1535;p1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6" name="Google Shape;1536;p1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7" name="Google Shape;1537;p1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8" name="Google Shape;1538;p15"/>
            <p:cNvGrpSpPr/>
            <p:nvPr/>
          </p:nvGrpSpPr>
          <p:grpSpPr>
            <a:xfrm rot="5400000">
              <a:off x="7929452" y="-422811"/>
              <a:ext cx="510644" cy="1474771"/>
              <a:chOff x="6276759" y="1364852"/>
              <a:chExt cx="510644" cy="1474771"/>
            </a:xfrm>
          </p:grpSpPr>
          <p:sp>
            <p:nvSpPr>
              <p:cNvPr id="1539" name="Google Shape;1539;p1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40" name="Google Shape;1540;p1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41" name="Google Shape;1541;p1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42" name="Google Shape;1542;p1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543" name="Google Shape;1543;p15"/>
          <p:cNvGrpSpPr/>
          <p:nvPr/>
        </p:nvGrpSpPr>
        <p:grpSpPr>
          <a:xfrm>
            <a:off x="-128054" y="4198221"/>
            <a:ext cx="1148505" cy="808662"/>
            <a:chOff x="-128054" y="4198221"/>
            <a:chExt cx="1148505" cy="808662"/>
          </a:xfrm>
        </p:grpSpPr>
        <p:grpSp>
          <p:nvGrpSpPr>
            <p:cNvPr id="1544" name="Google Shape;1544;p15"/>
            <p:cNvGrpSpPr/>
            <p:nvPr/>
          </p:nvGrpSpPr>
          <p:grpSpPr>
            <a:xfrm>
              <a:off x="65882" y="4314892"/>
              <a:ext cx="727385" cy="481963"/>
              <a:chOff x="65882" y="4314892"/>
              <a:chExt cx="727385" cy="481963"/>
            </a:xfrm>
          </p:grpSpPr>
          <p:sp>
            <p:nvSpPr>
              <p:cNvPr id="1545" name="Google Shape;1545;p1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546" name="Google Shape;1546;p15"/>
              <p:cNvGrpSpPr/>
              <p:nvPr/>
            </p:nvGrpSpPr>
            <p:grpSpPr>
              <a:xfrm rot="975942">
                <a:off x="98891" y="4335507"/>
                <a:ext cx="184655" cy="262086"/>
                <a:chOff x="7619190" y="700187"/>
                <a:chExt cx="184649" cy="262078"/>
              </a:xfrm>
            </p:grpSpPr>
            <p:sp>
              <p:nvSpPr>
                <p:cNvPr id="1547" name="Google Shape;1547;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8" name="Google Shape;1548;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9" name="Google Shape;1549;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0" name="Google Shape;1550;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1" name="Google Shape;1551;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2" name="Google Shape;1552;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3" name="Google Shape;1553;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4" name="Google Shape;1554;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555" name="Google Shape;1555;p15"/>
            <p:cNvGrpSpPr/>
            <p:nvPr/>
          </p:nvGrpSpPr>
          <p:grpSpPr>
            <a:xfrm>
              <a:off x="-128054" y="4198221"/>
              <a:ext cx="1148505" cy="808662"/>
              <a:chOff x="-204254" y="4198221"/>
              <a:chExt cx="1148505" cy="808662"/>
            </a:xfrm>
          </p:grpSpPr>
          <p:grpSp>
            <p:nvGrpSpPr>
              <p:cNvPr id="1556" name="Google Shape;1556;p15"/>
              <p:cNvGrpSpPr/>
              <p:nvPr/>
            </p:nvGrpSpPr>
            <p:grpSpPr>
              <a:xfrm rot="3803483" flipH="1">
                <a:off x="580713" y="4264960"/>
                <a:ext cx="278594" cy="209395"/>
                <a:chOff x="1539427" y="3527825"/>
                <a:chExt cx="278590" cy="209392"/>
              </a:xfrm>
            </p:grpSpPr>
            <p:sp>
              <p:nvSpPr>
                <p:cNvPr id="1557" name="Google Shape;1557;p1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58" name="Google Shape;1558;p1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59" name="Google Shape;1559;p1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560" name="Google Shape;1560;p1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561"/>
        <p:cNvGrpSpPr/>
        <p:nvPr/>
      </p:nvGrpSpPr>
      <p:grpSpPr>
        <a:xfrm>
          <a:off x="0" y="0"/>
          <a:ext cx="0" cy="0"/>
          <a:chOff x="0" y="0"/>
          <a:chExt cx="0" cy="0"/>
        </a:xfrm>
      </p:grpSpPr>
      <p:grpSp>
        <p:nvGrpSpPr>
          <p:cNvPr id="1562" name="Google Shape;1562;p16"/>
          <p:cNvGrpSpPr/>
          <p:nvPr/>
        </p:nvGrpSpPr>
        <p:grpSpPr>
          <a:xfrm>
            <a:off x="-91440" y="-34204"/>
            <a:ext cx="9326880" cy="5211909"/>
            <a:chOff x="0" y="0"/>
            <a:chExt cx="9144000" cy="5143500"/>
          </a:xfrm>
        </p:grpSpPr>
        <p:grpSp>
          <p:nvGrpSpPr>
            <p:cNvPr id="1563" name="Google Shape;1563;p16"/>
            <p:cNvGrpSpPr/>
            <p:nvPr/>
          </p:nvGrpSpPr>
          <p:grpSpPr>
            <a:xfrm>
              <a:off x="202089" y="0"/>
              <a:ext cx="8739822" cy="5143500"/>
              <a:chOff x="200927" y="-1250"/>
              <a:chExt cx="8739822" cy="5143500"/>
            </a:xfrm>
          </p:grpSpPr>
          <p:cxnSp>
            <p:nvCxnSpPr>
              <p:cNvPr id="1564" name="Google Shape;1564;p16"/>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5" name="Google Shape;1565;p16"/>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6" name="Google Shape;1566;p16"/>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7" name="Google Shape;1567;p16"/>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8" name="Google Shape;1568;p16"/>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9" name="Google Shape;1569;p16"/>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0" name="Google Shape;1570;p16"/>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1" name="Google Shape;1571;p16"/>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2" name="Google Shape;1572;p16"/>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3" name="Google Shape;1573;p16"/>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4" name="Google Shape;1574;p16"/>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5" name="Google Shape;1575;p16"/>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6" name="Google Shape;1576;p16"/>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7" name="Google Shape;1577;p16"/>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8" name="Google Shape;1578;p16"/>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9" name="Google Shape;1579;p16"/>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0" name="Google Shape;1580;p16"/>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1" name="Google Shape;1581;p16"/>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2" name="Google Shape;1582;p16"/>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3" name="Google Shape;1583;p16"/>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4" name="Google Shape;1584;p16"/>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5" name="Google Shape;1585;p16"/>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6" name="Google Shape;1586;p16"/>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7" name="Google Shape;1587;p16"/>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8" name="Google Shape;1588;p16"/>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9" name="Google Shape;1589;p16"/>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0" name="Google Shape;1590;p16"/>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1" name="Google Shape;1591;p16"/>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2" name="Google Shape;1592;p16"/>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3" name="Google Shape;1593;p16"/>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4" name="Google Shape;1594;p16"/>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5" name="Google Shape;1595;p16"/>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6" name="Google Shape;1596;p16"/>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7" name="Google Shape;1597;p16"/>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8" name="Google Shape;1598;p16"/>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9" name="Google Shape;1599;p16"/>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0" name="Google Shape;1600;p16"/>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1" name="Google Shape;1601;p16"/>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2" name="Google Shape;1602;p16"/>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3" name="Google Shape;1603;p16"/>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4" name="Google Shape;1604;p16"/>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5" name="Google Shape;1605;p16"/>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6" name="Google Shape;1606;p16"/>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7" name="Google Shape;1607;p16"/>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608" name="Google Shape;1608;p16"/>
            <p:cNvGrpSpPr/>
            <p:nvPr/>
          </p:nvGrpSpPr>
          <p:grpSpPr>
            <a:xfrm>
              <a:off x="0" y="233038"/>
              <a:ext cx="9144000" cy="4677425"/>
              <a:chOff x="0" y="230950"/>
              <a:chExt cx="9144000" cy="4677425"/>
            </a:xfrm>
          </p:grpSpPr>
          <p:cxnSp>
            <p:nvCxnSpPr>
              <p:cNvPr id="1609" name="Google Shape;1609;p16"/>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0" name="Google Shape;1610;p16"/>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1" name="Google Shape;1611;p16"/>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2" name="Google Shape;1612;p16"/>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3" name="Google Shape;1613;p16"/>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4" name="Google Shape;1614;p16"/>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5" name="Google Shape;1615;p16"/>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6" name="Google Shape;1616;p16"/>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7" name="Google Shape;1617;p16"/>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8" name="Google Shape;1618;p16"/>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9" name="Google Shape;1619;p16"/>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0" name="Google Shape;1620;p16"/>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1" name="Google Shape;1621;p16"/>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2" name="Google Shape;1622;p16"/>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3" name="Google Shape;1623;p16"/>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4" name="Google Shape;1624;p16"/>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5" name="Google Shape;1625;p16"/>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6" name="Google Shape;1626;p16"/>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7" name="Google Shape;1627;p16"/>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8" name="Google Shape;1628;p16"/>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9" name="Google Shape;1629;p16"/>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630" name="Google Shape;1630;p1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31" name="Google Shape;1631;p16"/>
          <p:cNvSpPr txBox="1">
            <a:spLocks noGrp="1"/>
          </p:cNvSpPr>
          <p:nvPr>
            <p:ph type="subTitle" idx="1"/>
          </p:nvPr>
        </p:nvSpPr>
        <p:spPr>
          <a:xfrm>
            <a:off x="720000" y="1894650"/>
            <a:ext cx="27525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16"/>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3" name="Google Shape;1633;p1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634" name="Google Shape;1634;p16"/>
          <p:cNvGrpSpPr/>
          <p:nvPr/>
        </p:nvGrpSpPr>
        <p:grpSpPr>
          <a:xfrm>
            <a:off x="7447388" y="59252"/>
            <a:ext cx="1474771" cy="700708"/>
            <a:chOff x="7447388" y="59252"/>
            <a:chExt cx="1474771" cy="700708"/>
          </a:xfrm>
        </p:grpSpPr>
        <p:grpSp>
          <p:nvGrpSpPr>
            <p:cNvPr id="1635" name="Google Shape;1635;p16"/>
            <p:cNvGrpSpPr/>
            <p:nvPr/>
          </p:nvGrpSpPr>
          <p:grpSpPr>
            <a:xfrm>
              <a:off x="8409424" y="497882"/>
              <a:ext cx="184649" cy="262078"/>
              <a:chOff x="7619190" y="700187"/>
              <a:chExt cx="184649" cy="262078"/>
            </a:xfrm>
          </p:grpSpPr>
          <p:sp>
            <p:nvSpPr>
              <p:cNvPr id="1636" name="Google Shape;1636;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44" name="Google Shape;1644;p16"/>
            <p:cNvGrpSpPr/>
            <p:nvPr/>
          </p:nvGrpSpPr>
          <p:grpSpPr>
            <a:xfrm>
              <a:off x="7590424" y="201484"/>
              <a:ext cx="205871" cy="226202"/>
              <a:chOff x="7065678" y="829299"/>
              <a:chExt cx="205871" cy="226202"/>
            </a:xfrm>
          </p:grpSpPr>
          <p:sp>
            <p:nvSpPr>
              <p:cNvPr id="1645" name="Google Shape;1645;p1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1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1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1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1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1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1" name="Google Shape;1651;p16"/>
            <p:cNvGrpSpPr/>
            <p:nvPr/>
          </p:nvGrpSpPr>
          <p:grpSpPr>
            <a:xfrm rot="5400000">
              <a:off x="7929452" y="-422811"/>
              <a:ext cx="510644" cy="1474771"/>
              <a:chOff x="6276759" y="1364852"/>
              <a:chExt cx="510644" cy="1474771"/>
            </a:xfrm>
          </p:grpSpPr>
          <p:sp>
            <p:nvSpPr>
              <p:cNvPr id="1652" name="Google Shape;1652;p1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53" name="Google Shape;1653;p1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54" name="Google Shape;1654;p1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55" name="Google Shape;1655;p1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656" name="Google Shape;1656;p16"/>
          <p:cNvGrpSpPr/>
          <p:nvPr/>
        </p:nvGrpSpPr>
        <p:grpSpPr>
          <a:xfrm>
            <a:off x="-128054" y="4198221"/>
            <a:ext cx="1148505" cy="808662"/>
            <a:chOff x="-128054" y="4198221"/>
            <a:chExt cx="1148505" cy="808662"/>
          </a:xfrm>
        </p:grpSpPr>
        <p:grpSp>
          <p:nvGrpSpPr>
            <p:cNvPr id="1657" name="Google Shape;1657;p16"/>
            <p:cNvGrpSpPr/>
            <p:nvPr/>
          </p:nvGrpSpPr>
          <p:grpSpPr>
            <a:xfrm>
              <a:off x="65882" y="4314892"/>
              <a:ext cx="727385" cy="481963"/>
              <a:chOff x="65882" y="4314892"/>
              <a:chExt cx="727385" cy="481963"/>
            </a:xfrm>
          </p:grpSpPr>
          <p:sp>
            <p:nvSpPr>
              <p:cNvPr id="1658" name="Google Shape;1658;p1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659" name="Google Shape;1659;p16"/>
              <p:cNvGrpSpPr/>
              <p:nvPr/>
            </p:nvGrpSpPr>
            <p:grpSpPr>
              <a:xfrm rot="975942">
                <a:off x="98891" y="4335507"/>
                <a:ext cx="184655" cy="262086"/>
                <a:chOff x="7619190" y="700187"/>
                <a:chExt cx="184649" cy="262078"/>
              </a:xfrm>
            </p:grpSpPr>
            <p:sp>
              <p:nvSpPr>
                <p:cNvPr id="1660" name="Google Shape;1660;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1" name="Google Shape;1661;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2" name="Google Shape;1662;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3" name="Google Shape;1663;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4" name="Google Shape;1664;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5" name="Google Shape;1665;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6" name="Google Shape;1666;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7" name="Google Shape;1667;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668" name="Google Shape;1668;p16"/>
            <p:cNvGrpSpPr/>
            <p:nvPr/>
          </p:nvGrpSpPr>
          <p:grpSpPr>
            <a:xfrm>
              <a:off x="-128054" y="4198221"/>
              <a:ext cx="1148505" cy="808662"/>
              <a:chOff x="-204254" y="4198221"/>
              <a:chExt cx="1148505" cy="808662"/>
            </a:xfrm>
          </p:grpSpPr>
          <p:grpSp>
            <p:nvGrpSpPr>
              <p:cNvPr id="1669" name="Google Shape;1669;p16"/>
              <p:cNvGrpSpPr/>
              <p:nvPr/>
            </p:nvGrpSpPr>
            <p:grpSpPr>
              <a:xfrm rot="3803483" flipH="1">
                <a:off x="580713" y="4264960"/>
                <a:ext cx="278594" cy="209395"/>
                <a:chOff x="1539427" y="3527825"/>
                <a:chExt cx="278590" cy="209392"/>
              </a:xfrm>
            </p:grpSpPr>
            <p:sp>
              <p:nvSpPr>
                <p:cNvPr id="1670" name="Google Shape;1670;p1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71" name="Google Shape;1671;p1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72" name="Google Shape;1672;p1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673" name="Google Shape;1673;p1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674"/>
        <p:cNvGrpSpPr/>
        <p:nvPr/>
      </p:nvGrpSpPr>
      <p:grpSpPr>
        <a:xfrm>
          <a:off x="0" y="0"/>
          <a:ext cx="0" cy="0"/>
          <a:chOff x="0" y="0"/>
          <a:chExt cx="0" cy="0"/>
        </a:xfrm>
      </p:grpSpPr>
      <p:grpSp>
        <p:nvGrpSpPr>
          <p:cNvPr id="1675" name="Google Shape;1675;p17"/>
          <p:cNvGrpSpPr/>
          <p:nvPr/>
        </p:nvGrpSpPr>
        <p:grpSpPr>
          <a:xfrm>
            <a:off x="-91440" y="-34204"/>
            <a:ext cx="9326880" cy="5211909"/>
            <a:chOff x="0" y="0"/>
            <a:chExt cx="9144000" cy="5143500"/>
          </a:xfrm>
        </p:grpSpPr>
        <p:grpSp>
          <p:nvGrpSpPr>
            <p:cNvPr id="1676" name="Google Shape;1676;p17"/>
            <p:cNvGrpSpPr/>
            <p:nvPr/>
          </p:nvGrpSpPr>
          <p:grpSpPr>
            <a:xfrm>
              <a:off x="202089" y="0"/>
              <a:ext cx="8739822" cy="5143500"/>
              <a:chOff x="200927" y="-1250"/>
              <a:chExt cx="8739822" cy="5143500"/>
            </a:xfrm>
          </p:grpSpPr>
          <p:cxnSp>
            <p:nvCxnSpPr>
              <p:cNvPr id="1677" name="Google Shape;1677;p1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8" name="Google Shape;1678;p1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9" name="Google Shape;1679;p1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0" name="Google Shape;1680;p1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1" name="Google Shape;1681;p1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2" name="Google Shape;1682;p1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3" name="Google Shape;1683;p1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4" name="Google Shape;1684;p1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5" name="Google Shape;1685;p1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6" name="Google Shape;1686;p1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7" name="Google Shape;1687;p1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8" name="Google Shape;1688;p1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9" name="Google Shape;1689;p1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0" name="Google Shape;1690;p1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1" name="Google Shape;1691;p1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2" name="Google Shape;1692;p1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3" name="Google Shape;1693;p1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4" name="Google Shape;1694;p1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5" name="Google Shape;1695;p1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6" name="Google Shape;1696;p1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7" name="Google Shape;1697;p1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8" name="Google Shape;1698;p1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9" name="Google Shape;1699;p1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0" name="Google Shape;1700;p1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1" name="Google Shape;1701;p1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2" name="Google Shape;1702;p1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3" name="Google Shape;1703;p1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4" name="Google Shape;1704;p1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5" name="Google Shape;1705;p1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6" name="Google Shape;1706;p1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7" name="Google Shape;1707;p1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8" name="Google Shape;1708;p1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9" name="Google Shape;1709;p1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0" name="Google Shape;1710;p1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1" name="Google Shape;1711;p1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2" name="Google Shape;1712;p1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3" name="Google Shape;1713;p1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4" name="Google Shape;1714;p1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5" name="Google Shape;1715;p1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6" name="Google Shape;1716;p1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7" name="Google Shape;1717;p1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8" name="Google Shape;1718;p1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9" name="Google Shape;1719;p1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0" name="Google Shape;1720;p1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721" name="Google Shape;1721;p17"/>
            <p:cNvGrpSpPr/>
            <p:nvPr/>
          </p:nvGrpSpPr>
          <p:grpSpPr>
            <a:xfrm>
              <a:off x="0" y="233038"/>
              <a:ext cx="9144000" cy="4677425"/>
              <a:chOff x="0" y="230950"/>
              <a:chExt cx="9144000" cy="4677425"/>
            </a:xfrm>
          </p:grpSpPr>
          <p:cxnSp>
            <p:nvCxnSpPr>
              <p:cNvPr id="1722" name="Google Shape;1722;p1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3" name="Google Shape;1723;p1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4" name="Google Shape;1724;p1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5" name="Google Shape;1725;p1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6" name="Google Shape;1726;p1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7" name="Google Shape;1727;p1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8" name="Google Shape;1728;p1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9" name="Google Shape;1729;p1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0" name="Google Shape;1730;p1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1" name="Google Shape;1731;p1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2" name="Google Shape;1732;p1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3" name="Google Shape;1733;p1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4" name="Google Shape;1734;p1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5" name="Google Shape;1735;p1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6" name="Google Shape;1736;p1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7" name="Google Shape;1737;p1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8" name="Google Shape;1738;p1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9" name="Google Shape;1739;p1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0" name="Google Shape;1740;p1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1" name="Google Shape;1741;p1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2" name="Google Shape;1742;p1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743" name="Google Shape;1743;p1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744" name="Google Shape;1744;p17"/>
          <p:cNvSpPr txBox="1">
            <a:spLocks noGrp="1"/>
          </p:cNvSpPr>
          <p:nvPr>
            <p:ph type="subTitle" idx="1"/>
          </p:nvPr>
        </p:nvSpPr>
        <p:spPr>
          <a:xfrm>
            <a:off x="4949400" y="1144100"/>
            <a:ext cx="3474600" cy="256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5" name="Google Shape;1745;p17"/>
          <p:cNvSpPr txBox="1">
            <a:spLocks noGrp="1"/>
          </p:cNvSpPr>
          <p:nvPr>
            <p:ph type="title"/>
          </p:nvPr>
        </p:nvSpPr>
        <p:spPr>
          <a:xfrm>
            <a:off x="4949400" y="414525"/>
            <a:ext cx="34746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46" name="Google Shape;1746;p17"/>
          <p:cNvGrpSpPr/>
          <p:nvPr/>
        </p:nvGrpSpPr>
        <p:grpSpPr>
          <a:xfrm>
            <a:off x="65867" y="238163"/>
            <a:ext cx="760670" cy="2045787"/>
            <a:chOff x="65867" y="238163"/>
            <a:chExt cx="760670" cy="2045787"/>
          </a:xfrm>
        </p:grpSpPr>
        <p:grpSp>
          <p:nvGrpSpPr>
            <p:cNvPr id="1747" name="Google Shape;1747;p17"/>
            <p:cNvGrpSpPr/>
            <p:nvPr/>
          </p:nvGrpSpPr>
          <p:grpSpPr>
            <a:xfrm flipH="1">
              <a:off x="65867" y="238163"/>
              <a:ext cx="760670" cy="1616749"/>
              <a:chOff x="8230542" y="2865663"/>
              <a:chExt cx="760670" cy="1616749"/>
            </a:xfrm>
          </p:grpSpPr>
          <p:sp>
            <p:nvSpPr>
              <p:cNvPr id="1748" name="Google Shape;1748;p17"/>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17"/>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17"/>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17"/>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52" name="Google Shape;1752;p17"/>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53" name="Google Shape;1753;p17"/>
            <p:cNvGrpSpPr/>
            <p:nvPr/>
          </p:nvGrpSpPr>
          <p:grpSpPr>
            <a:xfrm>
              <a:off x="277665" y="1151762"/>
              <a:ext cx="184649" cy="262078"/>
              <a:chOff x="7619190" y="700187"/>
              <a:chExt cx="184649" cy="262078"/>
            </a:xfrm>
          </p:grpSpPr>
          <p:sp>
            <p:nvSpPr>
              <p:cNvPr id="1754" name="Google Shape;1754;p1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1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1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1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1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1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1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1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grpSp>
        <p:nvGrpSpPr>
          <p:cNvPr id="477" name="Google Shape;477;p6"/>
          <p:cNvGrpSpPr/>
          <p:nvPr/>
        </p:nvGrpSpPr>
        <p:grpSpPr>
          <a:xfrm>
            <a:off x="-91440" y="-34204"/>
            <a:ext cx="9326880" cy="5211909"/>
            <a:chOff x="0" y="0"/>
            <a:chExt cx="9144000" cy="5143500"/>
          </a:xfrm>
        </p:grpSpPr>
        <p:grpSp>
          <p:nvGrpSpPr>
            <p:cNvPr id="478" name="Google Shape;478;p6"/>
            <p:cNvGrpSpPr/>
            <p:nvPr/>
          </p:nvGrpSpPr>
          <p:grpSpPr>
            <a:xfrm>
              <a:off x="202089" y="0"/>
              <a:ext cx="8739822" cy="5143500"/>
              <a:chOff x="200927" y="-1250"/>
              <a:chExt cx="8739822" cy="5143500"/>
            </a:xfrm>
          </p:grpSpPr>
          <p:cxnSp>
            <p:nvCxnSpPr>
              <p:cNvPr id="479" name="Google Shape;479;p6"/>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0" name="Google Shape;480;p6"/>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1" name="Google Shape;481;p6"/>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6"/>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3" name="Google Shape;483;p6"/>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4" name="Google Shape;484;p6"/>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5" name="Google Shape;485;p6"/>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6" name="Google Shape;486;p6"/>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7" name="Google Shape;487;p6"/>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8" name="Google Shape;488;p6"/>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9" name="Google Shape;489;p6"/>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0" name="Google Shape;490;p6"/>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1" name="Google Shape;491;p6"/>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2" name="Google Shape;492;p6"/>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3" name="Google Shape;493;p6"/>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4" name="Google Shape;494;p6"/>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6"/>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6"/>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6"/>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6"/>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9" name="Google Shape;499;p6"/>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0" name="Google Shape;500;p6"/>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1" name="Google Shape;501;p6"/>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2" name="Google Shape;502;p6"/>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6"/>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4" name="Google Shape;504;p6"/>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6"/>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6" name="Google Shape;506;p6"/>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6"/>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6"/>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6"/>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6"/>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6"/>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6"/>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6"/>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4" name="Google Shape;514;p6"/>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5" name="Google Shape;515;p6"/>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6" name="Google Shape;516;p6"/>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7" name="Google Shape;517;p6"/>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8" name="Google Shape;518;p6"/>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9" name="Google Shape;519;p6"/>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0" name="Google Shape;520;p6"/>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6"/>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6"/>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523" name="Google Shape;523;p6"/>
            <p:cNvGrpSpPr/>
            <p:nvPr/>
          </p:nvGrpSpPr>
          <p:grpSpPr>
            <a:xfrm>
              <a:off x="0" y="233038"/>
              <a:ext cx="9144000" cy="4677425"/>
              <a:chOff x="0" y="230950"/>
              <a:chExt cx="9144000" cy="4677425"/>
            </a:xfrm>
          </p:grpSpPr>
          <p:cxnSp>
            <p:nvCxnSpPr>
              <p:cNvPr id="524" name="Google Shape;524;p6"/>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5" name="Google Shape;525;p6"/>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6" name="Google Shape;526;p6"/>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7" name="Google Shape;527;p6"/>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8" name="Google Shape;528;p6"/>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9" name="Google Shape;529;p6"/>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0" name="Google Shape;530;p6"/>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1" name="Google Shape;531;p6"/>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2" name="Google Shape;532;p6"/>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3" name="Google Shape;533;p6"/>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4" name="Google Shape;534;p6"/>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5" name="Google Shape;535;p6"/>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6" name="Google Shape;536;p6"/>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7" name="Google Shape;537;p6"/>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8" name="Google Shape;538;p6"/>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9" name="Google Shape;539;p6"/>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0" name="Google Shape;540;p6"/>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1" name="Google Shape;541;p6"/>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2" name="Google Shape;542;p6"/>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3" name="Google Shape;543;p6"/>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4" name="Google Shape;544;p6"/>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545" name="Google Shape;545;p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7" name="Google Shape;547;p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6"/>
          <p:cNvGrpSpPr/>
          <p:nvPr/>
        </p:nvGrpSpPr>
        <p:grpSpPr>
          <a:xfrm>
            <a:off x="7447388" y="59252"/>
            <a:ext cx="1474771" cy="700708"/>
            <a:chOff x="7447388" y="59252"/>
            <a:chExt cx="1474771" cy="700708"/>
          </a:xfrm>
        </p:grpSpPr>
        <p:grpSp>
          <p:nvGrpSpPr>
            <p:cNvPr id="549" name="Google Shape;549;p6"/>
            <p:cNvGrpSpPr/>
            <p:nvPr/>
          </p:nvGrpSpPr>
          <p:grpSpPr>
            <a:xfrm>
              <a:off x="8409424" y="497882"/>
              <a:ext cx="184649" cy="262078"/>
              <a:chOff x="7619190" y="700187"/>
              <a:chExt cx="184649" cy="262078"/>
            </a:xfrm>
          </p:grpSpPr>
          <p:sp>
            <p:nvSpPr>
              <p:cNvPr id="550" name="Google Shape;550;p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6"/>
            <p:cNvGrpSpPr/>
            <p:nvPr/>
          </p:nvGrpSpPr>
          <p:grpSpPr>
            <a:xfrm>
              <a:off x="7590424" y="201484"/>
              <a:ext cx="205871" cy="226202"/>
              <a:chOff x="7065678" y="829299"/>
              <a:chExt cx="205871" cy="226202"/>
            </a:xfrm>
          </p:grpSpPr>
          <p:sp>
            <p:nvSpPr>
              <p:cNvPr id="559" name="Google Shape;559;p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6"/>
            <p:cNvGrpSpPr/>
            <p:nvPr/>
          </p:nvGrpSpPr>
          <p:grpSpPr>
            <a:xfrm rot="5400000">
              <a:off x="7929452" y="-422811"/>
              <a:ext cx="510644" cy="1474771"/>
              <a:chOff x="6276759" y="1364852"/>
              <a:chExt cx="510644" cy="1474771"/>
            </a:xfrm>
          </p:grpSpPr>
          <p:sp>
            <p:nvSpPr>
              <p:cNvPr id="566" name="Google Shape;566;p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6"/>
          <p:cNvGrpSpPr/>
          <p:nvPr/>
        </p:nvGrpSpPr>
        <p:grpSpPr>
          <a:xfrm>
            <a:off x="-128054" y="4198221"/>
            <a:ext cx="1148505" cy="808662"/>
            <a:chOff x="-128054" y="4198221"/>
            <a:chExt cx="1148505" cy="808662"/>
          </a:xfrm>
        </p:grpSpPr>
        <p:grpSp>
          <p:nvGrpSpPr>
            <p:cNvPr id="571" name="Google Shape;571;p6"/>
            <p:cNvGrpSpPr/>
            <p:nvPr/>
          </p:nvGrpSpPr>
          <p:grpSpPr>
            <a:xfrm>
              <a:off x="65882" y="4314892"/>
              <a:ext cx="727385" cy="481963"/>
              <a:chOff x="65882" y="4314892"/>
              <a:chExt cx="727385" cy="481963"/>
            </a:xfrm>
          </p:grpSpPr>
          <p:sp>
            <p:nvSpPr>
              <p:cNvPr id="572" name="Google Shape;572;p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 name="Google Shape;573;p6"/>
              <p:cNvGrpSpPr/>
              <p:nvPr/>
            </p:nvGrpSpPr>
            <p:grpSpPr>
              <a:xfrm rot="975942">
                <a:off x="98891" y="4335507"/>
                <a:ext cx="184655" cy="262086"/>
                <a:chOff x="7619190" y="700187"/>
                <a:chExt cx="184649" cy="262078"/>
              </a:xfrm>
            </p:grpSpPr>
            <p:sp>
              <p:nvSpPr>
                <p:cNvPr id="574" name="Google Shape;574;p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2" name="Google Shape;582;p6"/>
            <p:cNvGrpSpPr/>
            <p:nvPr/>
          </p:nvGrpSpPr>
          <p:grpSpPr>
            <a:xfrm>
              <a:off x="-128054" y="4198221"/>
              <a:ext cx="1148505" cy="808662"/>
              <a:chOff x="-204254" y="4198221"/>
              <a:chExt cx="1148505" cy="808662"/>
            </a:xfrm>
          </p:grpSpPr>
          <p:grpSp>
            <p:nvGrpSpPr>
              <p:cNvPr id="583" name="Google Shape;583;p6"/>
              <p:cNvGrpSpPr/>
              <p:nvPr/>
            </p:nvGrpSpPr>
            <p:grpSpPr>
              <a:xfrm rot="3803483" flipH="1">
                <a:off x="580713" y="4264960"/>
                <a:ext cx="278594" cy="209395"/>
                <a:chOff x="1539427" y="3527825"/>
                <a:chExt cx="278590" cy="209392"/>
              </a:xfrm>
            </p:grpSpPr>
            <p:sp>
              <p:nvSpPr>
                <p:cNvPr id="584" name="Google Shape;584;p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762"/>
        <p:cNvGrpSpPr/>
        <p:nvPr/>
      </p:nvGrpSpPr>
      <p:grpSpPr>
        <a:xfrm>
          <a:off x="0" y="0"/>
          <a:ext cx="0" cy="0"/>
          <a:chOff x="0" y="0"/>
          <a:chExt cx="0" cy="0"/>
        </a:xfrm>
      </p:grpSpPr>
      <p:grpSp>
        <p:nvGrpSpPr>
          <p:cNvPr id="1763" name="Google Shape;1763;p18"/>
          <p:cNvGrpSpPr/>
          <p:nvPr/>
        </p:nvGrpSpPr>
        <p:grpSpPr>
          <a:xfrm>
            <a:off x="-91440" y="-34204"/>
            <a:ext cx="9326880" cy="5211909"/>
            <a:chOff x="0" y="0"/>
            <a:chExt cx="9144000" cy="5143500"/>
          </a:xfrm>
        </p:grpSpPr>
        <p:grpSp>
          <p:nvGrpSpPr>
            <p:cNvPr id="1764" name="Google Shape;1764;p18"/>
            <p:cNvGrpSpPr/>
            <p:nvPr/>
          </p:nvGrpSpPr>
          <p:grpSpPr>
            <a:xfrm>
              <a:off x="202089" y="0"/>
              <a:ext cx="8739822" cy="5143500"/>
              <a:chOff x="200927" y="-1250"/>
              <a:chExt cx="8739822" cy="5143500"/>
            </a:xfrm>
          </p:grpSpPr>
          <p:cxnSp>
            <p:nvCxnSpPr>
              <p:cNvPr id="1765" name="Google Shape;1765;p1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6" name="Google Shape;1766;p1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7" name="Google Shape;1767;p1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8" name="Google Shape;1768;p1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9" name="Google Shape;1769;p1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0" name="Google Shape;1770;p1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1" name="Google Shape;1771;p1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2" name="Google Shape;1772;p1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1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4" name="Google Shape;1774;p1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5" name="Google Shape;1775;p1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6" name="Google Shape;1776;p1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7" name="Google Shape;1777;p1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8" name="Google Shape;1778;p1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9" name="Google Shape;1779;p1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0" name="Google Shape;1780;p1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1" name="Google Shape;1781;p1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2" name="Google Shape;1782;p1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3" name="Google Shape;1783;p1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4" name="Google Shape;1784;p1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5" name="Google Shape;1785;p1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6" name="Google Shape;1786;p1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7" name="Google Shape;1787;p1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8" name="Google Shape;1788;p1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9" name="Google Shape;1789;p1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0" name="Google Shape;1790;p1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1" name="Google Shape;1791;p1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2" name="Google Shape;1792;p1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3" name="Google Shape;1793;p1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4" name="Google Shape;1794;p1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5" name="Google Shape;1795;p1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6" name="Google Shape;1796;p1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7" name="Google Shape;1797;p1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8" name="Google Shape;1798;p1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9" name="Google Shape;1799;p1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0" name="Google Shape;1800;p1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1" name="Google Shape;1801;p1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2" name="Google Shape;1802;p1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3" name="Google Shape;1803;p1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4" name="Google Shape;1804;p1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5" name="Google Shape;1805;p1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6" name="Google Shape;1806;p1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7" name="Google Shape;1807;p1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8" name="Google Shape;1808;p1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09" name="Google Shape;1809;p18"/>
            <p:cNvGrpSpPr/>
            <p:nvPr/>
          </p:nvGrpSpPr>
          <p:grpSpPr>
            <a:xfrm>
              <a:off x="0" y="233038"/>
              <a:ext cx="9144000" cy="4677425"/>
              <a:chOff x="0" y="230950"/>
              <a:chExt cx="9144000" cy="4677425"/>
            </a:xfrm>
          </p:grpSpPr>
          <p:cxnSp>
            <p:nvCxnSpPr>
              <p:cNvPr id="1810" name="Google Shape;1810;p1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1" name="Google Shape;1811;p1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2" name="Google Shape;1812;p1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1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1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5" name="Google Shape;1815;p1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6" name="Google Shape;1816;p1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7" name="Google Shape;1817;p1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8" name="Google Shape;1818;p1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9" name="Google Shape;1819;p1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0" name="Google Shape;1820;p1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1" name="Google Shape;1821;p1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2" name="Google Shape;1822;p1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1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4" name="Google Shape;1824;p1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1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6" name="Google Shape;1826;p1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7" name="Google Shape;1827;p1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1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1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30" name="Google Shape;1830;p1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831" name="Google Shape;1831;p1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832" name="Google Shape;1832;p18"/>
          <p:cNvSpPr txBox="1">
            <a:spLocks noGrp="1"/>
          </p:cNvSpPr>
          <p:nvPr>
            <p:ph type="title"/>
          </p:nvPr>
        </p:nvSpPr>
        <p:spPr>
          <a:xfrm>
            <a:off x="7200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3" name="Google Shape;1833;p18"/>
          <p:cNvSpPr txBox="1">
            <a:spLocks noGrp="1"/>
          </p:cNvSpPr>
          <p:nvPr>
            <p:ph type="subTitle" idx="1"/>
          </p:nvPr>
        </p:nvSpPr>
        <p:spPr>
          <a:xfrm>
            <a:off x="7200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4" name="Google Shape;1834;p18"/>
          <p:cNvSpPr txBox="1">
            <a:spLocks noGrp="1"/>
          </p:cNvSpPr>
          <p:nvPr>
            <p:ph type="title" idx="2"/>
          </p:nvPr>
        </p:nvSpPr>
        <p:spPr>
          <a:xfrm>
            <a:off x="34038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5" name="Google Shape;1835;p18"/>
          <p:cNvSpPr txBox="1">
            <a:spLocks noGrp="1"/>
          </p:cNvSpPr>
          <p:nvPr>
            <p:ph type="subTitle" idx="3"/>
          </p:nvPr>
        </p:nvSpPr>
        <p:spPr>
          <a:xfrm>
            <a:off x="34038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6" name="Google Shape;1836;p18"/>
          <p:cNvSpPr txBox="1">
            <a:spLocks noGrp="1"/>
          </p:cNvSpPr>
          <p:nvPr>
            <p:ph type="title" idx="4"/>
          </p:nvPr>
        </p:nvSpPr>
        <p:spPr>
          <a:xfrm>
            <a:off x="60876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7" name="Google Shape;1837;p18"/>
          <p:cNvSpPr txBox="1">
            <a:spLocks noGrp="1"/>
          </p:cNvSpPr>
          <p:nvPr>
            <p:ph type="subTitle" idx="5"/>
          </p:nvPr>
        </p:nvSpPr>
        <p:spPr>
          <a:xfrm>
            <a:off x="60876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8" name="Google Shape;1838;p18"/>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9" name="Google Shape;1839;p18"/>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840" name="Google Shape;1840;p18"/>
          <p:cNvGrpSpPr/>
          <p:nvPr/>
        </p:nvGrpSpPr>
        <p:grpSpPr>
          <a:xfrm>
            <a:off x="7447388" y="59252"/>
            <a:ext cx="1474771" cy="700708"/>
            <a:chOff x="7447388" y="59252"/>
            <a:chExt cx="1474771" cy="700708"/>
          </a:xfrm>
        </p:grpSpPr>
        <p:grpSp>
          <p:nvGrpSpPr>
            <p:cNvPr id="1841" name="Google Shape;1841;p18"/>
            <p:cNvGrpSpPr/>
            <p:nvPr/>
          </p:nvGrpSpPr>
          <p:grpSpPr>
            <a:xfrm>
              <a:off x="8409424" y="497882"/>
              <a:ext cx="184649" cy="262078"/>
              <a:chOff x="7619190" y="700187"/>
              <a:chExt cx="184649" cy="262078"/>
            </a:xfrm>
          </p:grpSpPr>
          <p:sp>
            <p:nvSpPr>
              <p:cNvPr id="1842" name="Google Shape;1842;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3" name="Google Shape;1843;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4" name="Google Shape;1844;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5" name="Google Shape;1845;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6" name="Google Shape;1846;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7" name="Google Shape;1847;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8" name="Google Shape;1848;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9" name="Google Shape;1849;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850" name="Google Shape;1850;p18"/>
            <p:cNvGrpSpPr/>
            <p:nvPr/>
          </p:nvGrpSpPr>
          <p:grpSpPr>
            <a:xfrm>
              <a:off x="7590424" y="201484"/>
              <a:ext cx="205871" cy="226202"/>
              <a:chOff x="7065678" y="829299"/>
              <a:chExt cx="205871" cy="226202"/>
            </a:xfrm>
          </p:grpSpPr>
          <p:sp>
            <p:nvSpPr>
              <p:cNvPr id="1851" name="Google Shape;1851;p1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2" name="Google Shape;1852;p1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3" name="Google Shape;1853;p1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4" name="Google Shape;1854;p1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5" name="Google Shape;1855;p1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6" name="Google Shape;1856;p1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857" name="Google Shape;1857;p18"/>
            <p:cNvGrpSpPr/>
            <p:nvPr/>
          </p:nvGrpSpPr>
          <p:grpSpPr>
            <a:xfrm rot="5400000">
              <a:off x="7929452" y="-422811"/>
              <a:ext cx="510644" cy="1474771"/>
              <a:chOff x="6276759" y="1364852"/>
              <a:chExt cx="510644" cy="1474771"/>
            </a:xfrm>
          </p:grpSpPr>
          <p:sp>
            <p:nvSpPr>
              <p:cNvPr id="1858" name="Google Shape;1858;p1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59" name="Google Shape;1859;p1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60" name="Google Shape;1860;p1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61" name="Google Shape;1861;p1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862" name="Google Shape;1862;p18"/>
          <p:cNvGrpSpPr/>
          <p:nvPr/>
        </p:nvGrpSpPr>
        <p:grpSpPr>
          <a:xfrm>
            <a:off x="-128054" y="4198221"/>
            <a:ext cx="1148505" cy="808662"/>
            <a:chOff x="-128054" y="4198221"/>
            <a:chExt cx="1148505" cy="808662"/>
          </a:xfrm>
        </p:grpSpPr>
        <p:grpSp>
          <p:nvGrpSpPr>
            <p:cNvPr id="1863" name="Google Shape;1863;p18"/>
            <p:cNvGrpSpPr/>
            <p:nvPr/>
          </p:nvGrpSpPr>
          <p:grpSpPr>
            <a:xfrm>
              <a:off x="65882" y="4314892"/>
              <a:ext cx="727385" cy="481963"/>
              <a:chOff x="65882" y="4314892"/>
              <a:chExt cx="727385" cy="481963"/>
            </a:xfrm>
          </p:grpSpPr>
          <p:sp>
            <p:nvSpPr>
              <p:cNvPr id="1864" name="Google Shape;1864;p1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865" name="Google Shape;1865;p18"/>
              <p:cNvGrpSpPr/>
              <p:nvPr/>
            </p:nvGrpSpPr>
            <p:grpSpPr>
              <a:xfrm rot="975942">
                <a:off x="98891" y="4335507"/>
                <a:ext cx="184655" cy="262086"/>
                <a:chOff x="7619190" y="700187"/>
                <a:chExt cx="184649" cy="262078"/>
              </a:xfrm>
            </p:grpSpPr>
            <p:sp>
              <p:nvSpPr>
                <p:cNvPr id="1866" name="Google Shape;1866;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67" name="Google Shape;1867;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68" name="Google Shape;1868;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69" name="Google Shape;1869;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70" name="Google Shape;1870;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71" name="Google Shape;1871;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72" name="Google Shape;1872;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73" name="Google Shape;1873;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874" name="Google Shape;1874;p18"/>
            <p:cNvGrpSpPr/>
            <p:nvPr/>
          </p:nvGrpSpPr>
          <p:grpSpPr>
            <a:xfrm>
              <a:off x="-128054" y="4198221"/>
              <a:ext cx="1148505" cy="808662"/>
              <a:chOff x="-204254" y="4198221"/>
              <a:chExt cx="1148505" cy="808662"/>
            </a:xfrm>
          </p:grpSpPr>
          <p:grpSp>
            <p:nvGrpSpPr>
              <p:cNvPr id="1875" name="Google Shape;1875;p18"/>
              <p:cNvGrpSpPr/>
              <p:nvPr/>
            </p:nvGrpSpPr>
            <p:grpSpPr>
              <a:xfrm rot="3803483" flipH="1">
                <a:off x="580713" y="4264960"/>
                <a:ext cx="278594" cy="209395"/>
                <a:chOff x="1539427" y="3527825"/>
                <a:chExt cx="278590" cy="209392"/>
              </a:xfrm>
            </p:grpSpPr>
            <p:sp>
              <p:nvSpPr>
                <p:cNvPr id="1876" name="Google Shape;1876;p1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77" name="Google Shape;1877;p1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78" name="Google Shape;1878;p1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879" name="Google Shape;1879;p1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880"/>
        <p:cNvGrpSpPr/>
        <p:nvPr/>
      </p:nvGrpSpPr>
      <p:grpSpPr>
        <a:xfrm>
          <a:off x="0" y="0"/>
          <a:ext cx="0" cy="0"/>
          <a:chOff x="0" y="0"/>
          <a:chExt cx="0" cy="0"/>
        </a:xfrm>
      </p:grpSpPr>
      <p:grpSp>
        <p:nvGrpSpPr>
          <p:cNvPr id="1881" name="Google Shape;1881;p19"/>
          <p:cNvGrpSpPr/>
          <p:nvPr/>
        </p:nvGrpSpPr>
        <p:grpSpPr>
          <a:xfrm>
            <a:off x="-91440" y="-34204"/>
            <a:ext cx="9326880" cy="5211909"/>
            <a:chOff x="0" y="0"/>
            <a:chExt cx="9144000" cy="5143500"/>
          </a:xfrm>
        </p:grpSpPr>
        <p:grpSp>
          <p:nvGrpSpPr>
            <p:cNvPr id="1882" name="Google Shape;1882;p19"/>
            <p:cNvGrpSpPr/>
            <p:nvPr/>
          </p:nvGrpSpPr>
          <p:grpSpPr>
            <a:xfrm>
              <a:off x="202089" y="0"/>
              <a:ext cx="8739822" cy="5143500"/>
              <a:chOff x="200927" y="-1250"/>
              <a:chExt cx="8739822" cy="5143500"/>
            </a:xfrm>
          </p:grpSpPr>
          <p:cxnSp>
            <p:nvCxnSpPr>
              <p:cNvPr id="1883" name="Google Shape;1883;p19"/>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4" name="Google Shape;1884;p19"/>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5" name="Google Shape;1885;p19"/>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6" name="Google Shape;1886;p19"/>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7" name="Google Shape;1887;p19"/>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8" name="Google Shape;1888;p19"/>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9" name="Google Shape;1889;p19"/>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0" name="Google Shape;1890;p19"/>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1" name="Google Shape;1891;p19"/>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2" name="Google Shape;1892;p19"/>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3" name="Google Shape;1893;p19"/>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4" name="Google Shape;1894;p19"/>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5" name="Google Shape;1895;p19"/>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6" name="Google Shape;1896;p19"/>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7" name="Google Shape;1897;p19"/>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8" name="Google Shape;1898;p19"/>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9" name="Google Shape;1899;p19"/>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0" name="Google Shape;1900;p19"/>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1" name="Google Shape;1901;p19"/>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2" name="Google Shape;1902;p19"/>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3" name="Google Shape;1903;p19"/>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4" name="Google Shape;1904;p19"/>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5" name="Google Shape;1905;p19"/>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6" name="Google Shape;1906;p19"/>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7" name="Google Shape;1907;p19"/>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8" name="Google Shape;1908;p19"/>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9" name="Google Shape;1909;p19"/>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0" name="Google Shape;1910;p19"/>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1" name="Google Shape;1911;p19"/>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2" name="Google Shape;1912;p19"/>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3" name="Google Shape;1913;p19"/>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4" name="Google Shape;1914;p19"/>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5" name="Google Shape;1915;p19"/>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6" name="Google Shape;1916;p19"/>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7" name="Google Shape;1917;p19"/>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8" name="Google Shape;1918;p19"/>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9" name="Google Shape;1919;p19"/>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0" name="Google Shape;1920;p19"/>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1" name="Google Shape;1921;p19"/>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2" name="Google Shape;1922;p19"/>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3" name="Google Shape;1923;p19"/>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4" name="Google Shape;1924;p19"/>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5" name="Google Shape;1925;p19"/>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6" name="Google Shape;1926;p19"/>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927" name="Google Shape;1927;p19"/>
            <p:cNvGrpSpPr/>
            <p:nvPr/>
          </p:nvGrpSpPr>
          <p:grpSpPr>
            <a:xfrm>
              <a:off x="0" y="233038"/>
              <a:ext cx="9144000" cy="4677425"/>
              <a:chOff x="0" y="230950"/>
              <a:chExt cx="9144000" cy="4677425"/>
            </a:xfrm>
          </p:grpSpPr>
          <p:cxnSp>
            <p:nvCxnSpPr>
              <p:cNvPr id="1928" name="Google Shape;1928;p19"/>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9" name="Google Shape;1929;p19"/>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0" name="Google Shape;1930;p19"/>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1" name="Google Shape;1931;p19"/>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2" name="Google Shape;1932;p19"/>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3" name="Google Shape;1933;p19"/>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4" name="Google Shape;1934;p19"/>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5" name="Google Shape;1935;p19"/>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6" name="Google Shape;1936;p19"/>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7" name="Google Shape;1937;p19"/>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8" name="Google Shape;1938;p19"/>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9" name="Google Shape;1939;p19"/>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0" name="Google Shape;1940;p19"/>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1" name="Google Shape;1941;p19"/>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2" name="Google Shape;1942;p19"/>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3" name="Google Shape;1943;p19"/>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4" name="Google Shape;1944;p19"/>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5" name="Google Shape;1945;p19"/>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6" name="Google Shape;1946;p19"/>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7" name="Google Shape;1947;p19"/>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8" name="Google Shape;1948;p19"/>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949" name="Google Shape;1949;p1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950" name="Google Shape;1950;p19"/>
          <p:cNvSpPr txBox="1">
            <a:spLocks noGrp="1"/>
          </p:cNvSpPr>
          <p:nvPr>
            <p:ph type="title"/>
          </p:nvPr>
        </p:nvSpPr>
        <p:spPr>
          <a:xfrm>
            <a:off x="2666250" y="12736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1" name="Google Shape;1951;p19"/>
          <p:cNvSpPr txBox="1">
            <a:spLocks noGrp="1"/>
          </p:cNvSpPr>
          <p:nvPr>
            <p:ph type="subTitle" idx="1"/>
          </p:nvPr>
        </p:nvSpPr>
        <p:spPr>
          <a:xfrm>
            <a:off x="2666250" y="1730875"/>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2" name="Google Shape;1952;p19"/>
          <p:cNvSpPr txBox="1">
            <a:spLocks noGrp="1"/>
          </p:cNvSpPr>
          <p:nvPr>
            <p:ph type="title" idx="2"/>
          </p:nvPr>
        </p:nvSpPr>
        <p:spPr>
          <a:xfrm>
            <a:off x="2666250" y="24390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3" name="Google Shape;1953;p19"/>
          <p:cNvSpPr txBox="1">
            <a:spLocks noGrp="1"/>
          </p:cNvSpPr>
          <p:nvPr>
            <p:ph type="subTitle" idx="3"/>
          </p:nvPr>
        </p:nvSpPr>
        <p:spPr>
          <a:xfrm>
            <a:off x="2666250" y="28962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4" name="Google Shape;1954;p19"/>
          <p:cNvSpPr txBox="1">
            <a:spLocks noGrp="1"/>
          </p:cNvSpPr>
          <p:nvPr>
            <p:ph type="title" idx="4"/>
          </p:nvPr>
        </p:nvSpPr>
        <p:spPr>
          <a:xfrm>
            <a:off x="2666250" y="36044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5" name="Google Shape;1955;p19"/>
          <p:cNvSpPr txBox="1">
            <a:spLocks noGrp="1"/>
          </p:cNvSpPr>
          <p:nvPr>
            <p:ph type="subTitle" idx="5"/>
          </p:nvPr>
        </p:nvSpPr>
        <p:spPr>
          <a:xfrm>
            <a:off x="2666250" y="40616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6" name="Google Shape;1956;p19"/>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7" name="Google Shape;1957;p19"/>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958" name="Google Shape;1958;p19"/>
          <p:cNvGrpSpPr/>
          <p:nvPr/>
        </p:nvGrpSpPr>
        <p:grpSpPr>
          <a:xfrm>
            <a:off x="7447388" y="59252"/>
            <a:ext cx="1474771" cy="700708"/>
            <a:chOff x="7447388" y="59252"/>
            <a:chExt cx="1474771" cy="700708"/>
          </a:xfrm>
        </p:grpSpPr>
        <p:grpSp>
          <p:nvGrpSpPr>
            <p:cNvPr id="1959" name="Google Shape;1959;p19"/>
            <p:cNvGrpSpPr/>
            <p:nvPr/>
          </p:nvGrpSpPr>
          <p:grpSpPr>
            <a:xfrm>
              <a:off x="8409424" y="497882"/>
              <a:ext cx="184649" cy="262078"/>
              <a:chOff x="7619190" y="700187"/>
              <a:chExt cx="184649" cy="262078"/>
            </a:xfrm>
          </p:grpSpPr>
          <p:sp>
            <p:nvSpPr>
              <p:cNvPr id="1960" name="Google Shape;1960;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1" name="Google Shape;1961;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2" name="Google Shape;1962;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3" name="Google Shape;1963;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4" name="Google Shape;1964;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5" name="Google Shape;1965;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6" name="Google Shape;1966;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7" name="Google Shape;1967;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8" name="Google Shape;1968;p19"/>
            <p:cNvGrpSpPr/>
            <p:nvPr/>
          </p:nvGrpSpPr>
          <p:grpSpPr>
            <a:xfrm>
              <a:off x="7590424" y="201484"/>
              <a:ext cx="205871" cy="226202"/>
              <a:chOff x="7065678" y="829299"/>
              <a:chExt cx="205871" cy="226202"/>
            </a:xfrm>
          </p:grpSpPr>
          <p:sp>
            <p:nvSpPr>
              <p:cNvPr id="1969" name="Google Shape;1969;p1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0" name="Google Shape;1970;p1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1" name="Google Shape;1971;p1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2" name="Google Shape;1972;p1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3" name="Google Shape;1973;p1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4" name="Google Shape;1974;p1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75" name="Google Shape;1975;p19"/>
            <p:cNvGrpSpPr/>
            <p:nvPr/>
          </p:nvGrpSpPr>
          <p:grpSpPr>
            <a:xfrm rot="5400000">
              <a:off x="7929452" y="-422811"/>
              <a:ext cx="510644" cy="1474771"/>
              <a:chOff x="6276759" y="1364852"/>
              <a:chExt cx="510644" cy="1474771"/>
            </a:xfrm>
          </p:grpSpPr>
          <p:sp>
            <p:nvSpPr>
              <p:cNvPr id="1976" name="Google Shape;1976;p1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77" name="Google Shape;1977;p1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78" name="Google Shape;1978;p1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79" name="Google Shape;1979;p1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980" name="Google Shape;1980;p19"/>
          <p:cNvGrpSpPr/>
          <p:nvPr/>
        </p:nvGrpSpPr>
        <p:grpSpPr>
          <a:xfrm>
            <a:off x="-128054" y="4198221"/>
            <a:ext cx="1148505" cy="808662"/>
            <a:chOff x="-128054" y="4198221"/>
            <a:chExt cx="1148505" cy="808662"/>
          </a:xfrm>
        </p:grpSpPr>
        <p:grpSp>
          <p:nvGrpSpPr>
            <p:cNvPr id="1981" name="Google Shape;1981;p19"/>
            <p:cNvGrpSpPr/>
            <p:nvPr/>
          </p:nvGrpSpPr>
          <p:grpSpPr>
            <a:xfrm>
              <a:off x="65882" y="4314892"/>
              <a:ext cx="727385" cy="481963"/>
              <a:chOff x="65882" y="4314892"/>
              <a:chExt cx="727385" cy="481963"/>
            </a:xfrm>
          </p:grpSpPr>
          <p:sp>
            <p:nvSpPr>
              <p:cNvPr id="1982" name="Google Shape;1982;p1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983" name="Google Shape;1983;p19"/>
              <p:cNvGrpSpPr/>
              <p:nvPr/>
            </p:nvGrpSpPr>
            <p:grpSpPr>
              <a:xfrm rot="975942">
                <a:off x="98891" y="4335507"/>
                <a:ext cx="184655" cy="262086"/>
                <a:chOff x="7619190" y="700187"/>
                <a:chExt cx="184649" cy="262078"/>
              </a:xfrm>
            </p:grpSpPr>
            <p:sp>
              <p:nvSpPr>
                <p:cNvPr id="1984" name="Google Shape;1984;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5" name="Google Shape;1985;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6" name="Google Shape;1986;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7" name="Google Shape;1987;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8" name="Google Shape;1988;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9" name="Google Shape;1989;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0" name="Google Shape;1990;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1" name="Google Shape;1991;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992" name="Google Shape;1992;p19"/>
            <p:cNvGrpSpPr/>
            <p:nvPr/>
          </p:nvGrpSpPr>
          <p:grpSpPr>
            <a:xfrm>
              <a:off x="-128054" y="4198221"/>
              <a:ext cx="1148505" cy="808662"/>
              <a:chOff x="-204254" y="4198221"/>
              <a:chExt cx="1148505" cy="808662"/>
            </a:xfrm>
          </p:grpSpPr>
          <p:grpSp>
            <p:nvGrpSpPr>
              <p:cNvPr id="1993" name="Google Shape;1993;p19"/>
              <p:cNvGrpSpPr/>
              <p:nvPr/>
            </p:nvGrpSpPr>
            <p:grpSpPr>
              <a:xfrm rot="3803483" flipH="1">
                <a:off x="580713" y="4264960"/>
                <a:ext cx="278594" cy="209395"/>
                <a:chOff x="1539427" y="3527825"/>
                <a:chExt cx="278590" cy="209392"/>
              </a:xfrm>
            </p:grpSpPr>
            <p:sp>
              <p:nvSpPr>
                <p:cNvPr id="1994" name="Google Shape;1994;p1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95" name="Google Shape;1995;p1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96" name="Google Shape;1996;p1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997" name="Google Shape;1997;p1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998"/>
        <p:cNvGrpSpPr/>
        <p:nvPr/>
      </p:nvGrpSpPr>
      <p:grpSpPr>
        <a:xfrm>
          <a:off x="0" y="0"/>
          <a:ext cx="0" cy="0"/>
          <a:chOff x="0" y="0"/>
          <a:chExt cx="0" cy="0"/>
        </a:xfrm>
      </p:grpSpPr>
      <p:grpSp>
        <p:nvGrpSpPr>
          <p:cNvPr id="1999" name="Google Shape;1999;p20"/>
          <p:cNvGrpSpPr/>
          <p:nvPr/>
        </p:nvGrpSpPr>
        <p:grpSpPr>
          <a:xfrm>
            <a:off x="-91440" y="-34204"/>
            <a:ext cx="9326880" cy="5211909"/>
            <a:chOff x="0" y="0"/>
            <a:chExt cx="9144000" cy="5143500"/>
          </a:xfrm>
        </p:grpSpPr>
        <p:grpSp>
          <p:nvGrpSpPr>
            <p:cNvPr id="2000" name="Google Shape;2000;p20"/>
            <p:cNvGrpSpPr/>
            <p:nvPr/>
          </p:nvGrpSpPr>
          <p:grpSpPr>
            <a:xfrm>
              <a:off x="202089" y="0"/>
              <a:ext cx="8739822" cy="5143500"/>
              <a:chOff x="200927" y="-1250"/>
              <a:chExt cx="8739822" cy="5143500"/>
            </a:xfrm>
          </p:grpSpPr>
          <p:cxnSp>
            <p:nvCxnSpPr>
              <p:cNvPr id="2001" name="Google Shape;2001;p20"/>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0"/>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0"/>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0"/>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0"/>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0"/>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0"/>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0"/>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0"/>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0" name="Google Shape;2010;p20"/>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1" name="Google Shape;2011;p20"/>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0"/>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0"/>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0"/>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0"/>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0"/>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0"/>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0"/>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9" name="Google Shape;2019;p20"/>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0" name="Google Shape;2020;p20"/>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1" name="Google Shape;2021;p20"/>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0"/>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0"/>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0"/>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0"/>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0"/>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0"/>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0"/>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0"/>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0" name="Google Shape;2030;p20"/>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1" name="Google Shape;2031;p20"/>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0"/>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0"/>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0"/>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0"/>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0"/>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0"/>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0"/>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9" name="Google Shape;2039;p20"/>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0" name="Google Shape;2040;p20"/>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1" name="Google Shape;2041;p20"/>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2" name="Google Shape;2042;p20"/>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3" name="Google Shape;2043;p20"/>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4" name="Google Shape;2044;p20"/>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045" name="Google Shape;2045;p20"/>
            <p:cNvGrpSpPr/>
            <p:nvPr/>
          </p:nvGrpSpPr>
          <p:grpSpPr>
            <a:xfrm>
              <a:off x="0" y="233038"/>
              <a:ext cx="9144000" cy="4677425"/>
              <a:chOff x="0" y="230950"/>
              <a:chExt cx="9144000" cy="4677425"/>
            </a:xfrm>
          </p:grpSpPr>
          <p:cxnSp>
            <p:nvCxnSpPr>
              <p:cNvPr id="2046" name="Google Shape;2046;p20"/>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7" name="Google Shape;2047;p20"/>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8" name="Google Shape;2048;p20"/>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9" name="Google Shape;2049;p20"/>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0" name="Google Shape;2050;p20"/>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1" name="Google Shape;2051;p20"/>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0"/>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0"/>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0"/>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0"/>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6" name="Google Shape;2056;p20"/>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7" name="Google Shape;2057;p20"/>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0"/>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0"/>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0"/>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1" name="Google Shape;2061;p20"/>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2" name="Google Shape;2062;p20"/>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3" name="Google Shape;2063;p20"/>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4" name="Google Shape;2064;p20"/>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5" name="Google Shape;2065;p20"/>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6" name="Google Shape;2066;p20"/>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7" name="Google Shape;2067;p20"/>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068" name="Google Shape;2068;p20"/>
          <p:cNvSpPr txBox="1">
            <a:spLocks noGrp="1"/>
          </p:cNvSpPr>
          <p:nvPr>
            <p:ph type="title"/>
          </p:nvPr>
        </p:nvSpPr>
        <p:spPr>
          <a:xfrm>
            <a:off x="720009"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9" name="Google Shape;2069;p20"/>
          <p:cNvSpPr txBox="1">
            <a:spLocks noGrp="1"/>
          </p:cNvSpPr>
          <p:nvPr>
            <p:ph type="subTitle" idx="1"/>
          </p:nvPr>
        </p:nvSpPr>
        <p:spPr>
          <a:xfrm>
            <a:off x="720009"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0" name="Google Shape;2070;p20"/>
          <p:cNvSpPr txBox="1">
            <a:spLocks noGrp="1"/>
          </p:cNvSpPr>
          <p:nvPr>
            <p:ph type="title" idx="2"/>
          </p:nvPr>
        </p:nvSpPr>
        <p:spPr>
          <a:xfrm>
            <a:off x="4636792"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1" name="Google Shape;2071;p20"/>
          <p:cNvSpPr txBox="1">
            <a:spLocks noGrp="1"/>
          </p:cNvSpPr>
          <p:nvPr>
            <p:ph type="subTitle" idx="3"/>
          </p:nvPr>
        </p:nvSpPr>
        <p:spPr>
          <a:xfrm>
            <a:off x="4636792"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2" name="Google Shape;2072;p20"/>
          <p:cNvSpPr txBox="1">
            <a:spLocks noGrp="1"/>
          </p:cNvSpPr>
          <p:nvPr>
            <p:ph type="title" idx="4"/>
          </p:nvPr>
        </p:nvSpPr>
        <p:spPr>
          <a:xfrm>
            <a:off x="2678401"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3" name="Google Shape;2073;p20"/>
          <p:cNvSpPr txBox="1">
            <a:spLocks noGrp="1"/>
          </p:cNvSpPr>
          <p:nvPr>
            <p:ph type="subTitle" idx="5"/>
          </p:nvPr>
        </p:nvSpPr>
        <p:spPr>
          <a:xfrm>
            <a:off x="2678401"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4" name="Google Shape;2074;p20"/>
          <p:cNvSpPr txBox="1">
            <a:spLocks noGrp="1"/>
          </p:cNvSpPr>
          <p:nvPr>
            <p:ph type="title" idx="6"/>
          </p:nvPr>
        </p:nvSpPr>
        <p:spPr>
          <a:xfrm>
            <a:off x="6595184"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5" name="Google Shape;2075;p20"/>
          <p:cNvSpPr txBox="1">
            <a:spLocks noGrp="1"/>
          </p:cNvSpPr>
          <p:nvPr>
            <p:ph type="subTitle" idx="7"/>
          </p:nvPr>
        </p:nvSpPr>
        <p:spPr>
          <a:xfrm>
            <a:off x="6595184"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6" name="Google Shape;2076;p20"/>
          <p:cNvSpPr txBox="1">
            <a:spLocks noGrp="1"/>
          </p:cNvSpPr>
          <p:nvPr>
            <p:ph type="title" idx="8"/>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77" name="Google Shape;2077;p20"/>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078" name="Google Shape;2078;p20"/>
          <p:cNvGrpSpPr/>
          <p:nvPr/>
        </p:nvGrpSpPr>
        <p:grpSpPr>
          <a:xfrm>
            <a:off x="7447388" y="59252"/>
            <a:ext cx="1474771" cy="700708"/>
            <a:chOff x="7447388" y="59252"/>
            <a:chExt cx="1474771" cy="700708"/>
          </a:xfrm>
        </p:grpSpPr>
        <p:grpSp>
          <p:nvGrpSpPr>
            <p:cNvPr id="2079" name="Google Shape;2079;p20"/>
            <p:cNvGrpSpPr/>
            <p:nvPr/>
          </p:nvGrpSpPr>
          <p:grpSpPr>
            <a:xfrm>
              <a:off x="8409424" y="497882"/>
              <a:ext cx="184649" cy="262078"/>
              <a:chOff x="7619190" y="700187"/>
              <a:chExt cx="184649" cy="262078"/>
            </a:xfrm>
          </p:grpSpPr>
          <p:sp>
            <p:nvSpPr>
              <p:cNvPr id="2080" name="Google Shape;2080;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1" name="Google Shape;2081;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2" name="Google Shape;2082;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3" name="Google Shape;2083;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4" name="Google Shape;2084;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5" name="Google Shape;2085;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6" name="Google Shape;2086;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7" name="Google Shape;2087;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88" name="Google Shape;2088;p20"/>
            <p:cNvGrpSpPr/>
            <p:nvPr/>
          </p:nvGrpSpPr>
          <p:grpSpPr>
            <a:xfrm>
              <a:off x="7590424" y="201484"/>
              <a:ext cx="205871" cy="226202"/>
              <a:chOff x="7065678" y="829299"/>
              <a:chExt cx="205871" cy="226202"/>
            </a:xfrm>
          </p:grpSpPr>
          <p:sp>
            <p:nvSpPr>
              <p:cNvPr id="2089" name="Google Shape;2089;p20"/>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0" name="Google Shape;2090;p20"/>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1" name="Google Shape;2091;p20"/>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2" name="Google Shape;2092;p20"/>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3" name="Google Shape;2093;p20"/>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4" name="Google Shape;2094;p20"/>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5" name="Google Shape;2095;p20"/>
            <p:cNvGrpSpPr/>
            <p:nvPr/>
          </p:nvGrpSpPr>
          <p:grpSpPr>
            <a:xfrm rot="5400000">
              <a:off x="7929452" y="-422811"/>
              <a:ext cx="510644" cy="1474771"/>
              <a:chOff x="6276759" y="1364852"/>
              <a:chExt cx="510644" cy="1474771"/>
            </a:xfrm>
          </p:grpSpPr>
          <p:sp>
            <p:nvSpPr>
              <p:cNvPr id="2096" name="Google Shape;2096;p20"/>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097" name="Google Shape;2097;p20"/>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098" name="Google Shape;2098;p20"/>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099" name="Google Shape;2099;p20"/>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100" name="Google Shape;2100;p20"/>
          <p:cNvGrpSpPr/>
          <p:nvPr/>
        </p:nvGrpSpPr>
        <p:grpSpPr>
          <a:xfrm>
            <a:off x="-128054" y="4198221"/>
            <a:ext cx="1148505" cy="808662"/>
            <a:chOff x="-128054" y="4198221"/>
            <a:chExt cx="1148505" cy="808662"/>
          </a:xfrm>
        </p:grpSpPr>
        <p:grpSp>
          <p:nvGrpSpPr>
            <p:cNvPr id="2101" name="Google Shape;2101;p20"/>
            <p:cNvGrpSpPr/>
            <p:nvPr/>
          </p:nvGrpSpPr>
          <p:grpSpPr>
            <a:xfrm>
              <a:off x="65882" y="4314892"/>
              <a:ext cx="727385" cy="481963"/>
              <a:chOff x="65882" y="4314892"/>
              <a:chExt cx="727385" cy="481963"/>
            </a:xfrm>
          </p:grpSpPr>
          <p:sp>
            <p:nvSpPr>
              <p:cNvPr id="2102" name="Google Shape;2102;p20"/>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103" name="Google Shape;2103;p20"/>
              <p:cNvGrpSpPr/>
              <p:nvPr/>
            </p:nvGrpSpPr>
            <p:grpSpPr>
              <a:xfrm rot="975942">
                <a:off x="98891" y="4335507"/>
                <a:ext cx="184655" cy="262086"/>
                <a:chOff x="7619190" y="700187"/>
                <a:chExt cx="184649" cy="262078"/>
              </a:xfrm>
            </p:grpSpPr>
            <p:sp>
              <p:nvSpPr>
                <p:cNvPr id="2104" name="Google Shape;2104;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5" name="Google Shape;2105;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6" name="Google Shape;2106;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7" name="Google Shape;2107;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8" name="Google Shape;2108;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9" name="Google Shape;2109;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0" name="Google Shape;2110;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1" name="Google Shape;2111;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112" name="Google Shape;2112;p20"/>
            <p:cNvGrpSpPr/>
            <p:nvPr/>
          </p:nvGrpSpPr>
          <p:grpSpPr>
            <a:xfrm>
              <a:off x="-128054" y="4198221"/>
              <a:ext cx="1148505" cy="808662"/>
              <a:chOff x="-204254" y="4198221"/>
              <a:chExt cx="1148505" cy="808662"/>
            </a:xfrm>
          </p:grpSpPr>
          <p:grpSp>
            <p:nvGrpSpPr>
              <p:cNvPr id="2113" name="Google Shape;2113;p20"/>
              <p:cNvGrpSpPr/>
              <p:nvPr/>
            </p:nvGrpSpPr>
            <p:grpSpPr>
              <a:xfrm rot="3803483" flipH="1">
                <a:off x="580713" y="4264960"/>
                <a:ext cx="278594" cy="209395"/>
                <a:chOff x="1539427" y="3527825"/>
                <a:chExt cx="278590" cy="209392"/>
              </a:xfrm>
            </p:grpSpPr>
            <p:sp>
              <p:nvSpPr>
                <p:cNvPr id="2114" name="Google Shape;2114;p20"/>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115" name="Google Shape;2115;p20"/>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116" name="Google Shape;2116;p20"/>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117" name="Google Shape;2117;p20"/>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18"/>
        <p:cNvGrpSpPr/>
        <p:nvPr/>
      </p:nvGrpSpPr>
      <p:grpSpPr>
        <a:xfrm>
          <a:off x="0" y="0"/>
          <a:ext cx="0" cy="0"/>
          <a:chOff x="0" y="0"/>
          <a:chExt cx="0" cy="0"/>
        </a:xfrm>
      </p:grpSpPr>
      <p:grpSp>
        <p:nvGrpSpPr>
          <p:cNvPr id="2119" name="Google Shape;2119;p21"/>
          <p:cNvGrpSpPr/>
          <p:nvPr/>
        </p:nvGrpSpPr>
        <p:grpSpPr>
          <a:xfrm>
            <a:off x="-91440" y="-34204"/>
            <a:ext cx="9326880" cy="5211909"/>
            <a:chOff x="0" y="0"/>
            <a:chExt cx="9144000" cy="5143500"/>
          </a:xfrm>
        </p:grpSpPr>
        <p:grpSp>
          <p:nvGrpSpPr>
            <p:cNvPr id="2120" name="Google Shape;2120;p21"/>
            <p:cNvGrpSpPr/>
            <p:nvPr/>
          </p:nvGrpSpPr>
          <p:grpSpPr>
            <a:xfrm>
              <a:off x="202089" y="0"/>
              <a:ext cx="8739822" cy="5143500"/>
              <a:chOff x="200927" y="-1250"/>
              <a:chExt cx="8739822" cy="5143500"/>
            </a:xfrm>
          </p:grpSpPr>
          <p:cxnSp>
            <p:nvCxnSpPr>
              <p:cNvPr id="2121" name="Google Shape;2121;p21"/>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2" name="Google Shape;2122;p21"/>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3" name="Google Shape;2123;p21"/>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4" name="Google Shape;2124;p21"/>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5" name="Google Shape;2125;p21"/>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6" name="Google Shape;2126;p21"/>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7" name="Google Shape;2127;p21"/>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8" name="Google Shape;2128;p21"/>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9" name="Google Shape;2129;p21"/>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0" name="Google Shape;2130;p21"/>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1" name="Google Shape;2131;p21"/>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2" name="Google Shape;2132;p21"/>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3" name="Google Shape;2133;p21"/>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4" name="Google Shape;2134;p21"/>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5" name="Google Shape;2135;p21"/>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6" name="Google Shape;2136;p21"/>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7" name="Google Shape;2137;p21"/>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8" name="Google Shape;2138;p21"/>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9" name="Google Shape;2139;p21"/>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0" name="Google Shape;2140;p21"/>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1" name="Google Shape;2141;p21"/>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2" name="Google Shape;2142;p21"/>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3" name="Google Shape;2143;p21"/>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4" name="Google Shape;2144;p21"/>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5" name="Google Shape;2145;p21"/>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6" name="Google Shape;2146;p21"/>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7" name="Google Shape;2147;p21"/>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8" name="Google Shape;2148;p21"/>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9" name="Google Shape;2149;p21"/>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0" name="Google Shape;2150;p21"/>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1" name="Google Shape;2151;p21"/>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2" name="Google Shape;2152;p21"/>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3" name="Google Shape;2153;p21"/>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4" name="Google Shape;2154;p21"/>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5" name="Google Shape;2155;p21"/>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6" name="Google Shape;2156;p21"/>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7" name="Google Shape;2157;p21"/>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8" name="Google Shape;2158;p21"/>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9" name="Google Shape;2159;p21"/>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0" name="Google Shape;2160;p21"/>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1" name="Google Shape;2161;p21"/>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2" name="Google Shape;2162;p21"/>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3" name="Google Shape;2163;p21"/>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4" name="Google Shape;2164;p21"/>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165" name="Google Shape;2165;p21"/>
            <p:cNvGrpSpPr/>
            <p:nvPr/>
          </p:nvGrpSpPr>
          <p:grpSpPr>
            <a:xfrm>
              <a:off x="0" y="233038"/>
              <a:ext cx="9144000" cy="4677425"/>
              <a:chOff x="0" y="230950"/>
              <a:chExt cx="9144000" cy="4677425"/>
            </a:xfrm>
          </p:grpSpPr>
          <p:cxnSp>
            <p:nvCxnSpPr>
              <p:cNvPr id="2166" name="Google Shape;2166;p21"/>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7" name="Google Shape;2167;p21"/>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8" name="Google Shape;2168;p21"/>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9" name="Google Shape;2169;p21"/>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0" name="Google Shape;2170;p21"/>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1" name="Google Shape;2171;p21"/>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2" name="Google Shape;2172;p21"/>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3" name="Google Shape;2173;p21"/>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4" name="Google Shape;2174;p21"/>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5" name="Google Shape;2175;p21"/>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6" name="Google Shape;2176;p21"/>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7" name="Google Shape;2177;p21"/>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8" name="Google Shape;2178;p21"/>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9" name="Google Shape;2179;p21"/>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0" name="Google Shape;2180;p21"/>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1" name="Google Shape;2181;p21"/>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2" name="Google Shape;2182;p21"/>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3" name="Google Shape;2183;p21"/>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4" name="Google Shape;2184;p21"/>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5" name="Google Shape;2185;p21"/>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6" name="Google Shape;2186;p21"/>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187" name="Google Shape;2187;p21"/>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188" name="Google Shape;2188;p21"/>
          <p:cNvSpPr txBox="1">
            <a:spLocks noGrp="1"/>
          </p:cNvSpPr>
          <p:nvPr>
            <p:ph type="title"/>
          </p:nvPr>
        </p:nvSpPr>
        <p:spPr>
          <a:xfrm>
            <a:off x="720000"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9" name="Google Shape;2189;p21"/>
          <p:cNvSpPr txBox="1">
            <a:spLocks noGrp="1"/>
          </p:cNvSpPr>
          <p:nvPr>
            <p:ph type="subTitle" idx="1"/>
          </p:nvPr>
        </p:nvSpPr>
        <p:spPr>
          <a:xfrm>
            <a:off x="720000"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0" name="Google Shape;2190;p21"/>
          <p:cNvSpPr txBox="1">
            <a:spLocks noGrp="1"/>
          </p:cNvSpPr>
          <p:nvPr>
            <p:ph type="title" idx="2"/>
          </p:nvPr>
        </p:nvSpPr>
        <p:spPr>
          <a:xfrm>
            <a:off x="3429000"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1" name="Google Shape;2191;p21"/>
          <p:cNvSpPr txBox="1">
            <a:spLocks noGrp="1"/>
          </p:cNvSpPr>
          <p:nvPr>
            <p:ph type="subTitle" idx="3"/>
          </p:nvPr>
        </p:nvSpPr>
        <p:spPr>
          <a:xfrm>
            <a:off x="3429000"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2" name="Google Shape;2192;p21"/>
          <p:cNvSpPr txBox="1">
            <a:spLocks noGrp="1"/>
          </p:cNvSpPr>
          <p:nvPr>
            <p:ph type="title" idx="4"/>
          </p:nvPr>
        </p:nvSpPr>
        <p:spPr>
          <a:xfrm>
            <a:off x="720000"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3" name="Google Shape;2193;p21"/>
          <p:cNvSpPr txBox="1">
            <a:spLocks noGrp="1"/>
          </p:cNvSpPr>
          <p:nvPr>
            <p:ph type="subTitle" idx="5"/>
          </p:nvPr>
        </p:nvSpPr>
        <p:spPr>
          <a:xfrm>
            <a:off x="720000"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4" name="Google Shape;2194;p21"/>
          <p:cNvSpPr txBox="1">
            <a:spLocks noGrp="1"/>
          </p:cNvSpPr>
          <p:nvPr>
            <p:ph type="title" idx="6"/>
          </p:nvPr>
        </p:nvSpPr>
        <p:spPr>
          <a:xfrm>
            <a:off x="3429000"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5" name="Google Shape;2195;p21"/>
          <p:cNvSpPr txBox="1">
            <a:spLocks noGrp="1"/>
          </p:cNvSpPr>
          <p:nvPr>
            <p:ph type="subTitle" idx="7"/>
          </p:nvPr>
        </p:nvSpPr>
        <p:spPr>
          <a:xfrm>
            <a:off x="3429000"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6" name="Google Shape;2196;p21"/>
          <p:cNvSpPr txBox="1">
            <a:spLocks noGrp="1"/>
          </p:cNvSpPr>
          <p:nvPr>
            <p:ph type="title" idx="8"/>
          </p:nvPr>
        </p:nvSpPr>
        <p:spPr>
          <a:xfrm>
            <a:off x="6137995"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7" name="Google Shape;2197;p21"/>
          <p:cNvSpPr txBox="1">
            <a:spLocks noGrp="1"/>
          </p:cNvSpPr>
          <p:nvPr>
            <p:ph type="subTitle" idx="9"/>
          </p:nvPr>
        </p:nvSpPr>
        <p:spPr>
          <a:xfrm>
            <a:off x="6137995"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8" name="Google Shape;2198;p21"/>
          <p:cNvSpPr txBox="1">
            <a:spLocks noGrp="1"/>
          </p:cNvSpPr>
          <p:nvPr>
            <p:ph type="title" idx="13"/>
          </p:nvPr>
        </p:nvSpPr>
        <p:spPr>
          <a:xfrm>
            <a:off x="6137995"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9" name="Google Shape;2199;p21"/>
          <p:cNvSpPr txBox="1">
            <a:spLocks noGrp="1"/>
          </p:cNvSpPr>
          <p:nvPr>
            <p:ph type="subTitle" idx="14"/>
          </p:nvPr>
        </p:nvSpPr>
        <p:spPr>
          <a:xfrm>
            <a:off x="6137995"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0" name="Google Shape;2200;p21"/>
          <p:cNvSpPr txBox="1">
            <a:spLocks noGrp="1"/>
          </p:cNvSpPr>
          <p:nvPr>
            <p:ph type="title" idx="15"/>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1" name="Google Shape;2201;p21"/>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202" name="Google Shape;2202;p21"/>
          <p:cNvGrpSpPr/>
          <p:nvPr/>
        </p:nvGrpSpPr>
        <p:grpSpPr>
          <a:xfrm>
            <a:off x="7447388" y="59252"/>
            <a:ext cx="1474771" cy="700708"/>
            <a:chOff x="7447388" y="59252"/>
            <a:chExt cx="1474771" cy="700708"/>
          </a:xfrm>
        </p:grpSpPr>
        <p:grpSp>
          <p:nvGrpSpPr>
            <p:cNvPr id="2203" name="Google Shape;2203;p21"/>
            <p:cNvGrpSpPr/>
            <p:nvPr/>
          </p:nvGrpSpPr>
          <p:grpSpPr>
            <a:xfrm>
              <a:off x="8409424" y="497882"/>
              <a:ext cx="184649" cy="262078"/>
              <a:chOff x="7619190" y="700187"/>
              <a:chExt cx="184649" cy="262078"/>
            </a:xfrm>
          </p:grpSpPr>
          <p:sp>
            <p:nvSpPr>
              <p:cNvPr id="2204" name="Google Shape;2204;p2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5" name="Google Shape;2205;p2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6" name="Google Shape;2206;p2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7" name="Google Shape;2207;p2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8" name="Google Shape;2208;p2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9" name="Google Shape;2209;p2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0" name="Google Shape;2210;p2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1" name="Google Shape;2211;p2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12" name="Google Shape;2212;p21"/>
            <p:cNvGrpSpPr/>
            <p:nvPr/>
          </p:nvGrpSpPr>
          <p:grpSpPr>
            <a:xfrm>
              <a:off x="7590424" y="201484"/>
              <a:ext cx="205871" cy="226202"/>
              <a:chOff x="7065678" y="829299"/>
              <a:chExt cx="205871" cy="226202"/>
            </a:xfrm>
          </p:grpSpPr>
          <p:sp>
            <p:nvSpPr>
              <p:cNvPr id="2213" name="Google Shape;2213;p2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4" name="Google Shape;2214;p2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5" name="Google Shape;2215;p2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6" name="Google Shape;2216;p2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7" name="Google Shape;2217;p2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8" name="Google Shape;2218;p2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19" name="Google Shape;2219;p21"/>
            <p:cNvGrpSpPr/>
            <p:nvPr/>
          </p:nvGrpSpPr>
          <p:grpSpPr>
            <a:xfrm rot="5400000">
              <a:off x="7929452" y="-422811"/>
              <a:ext cx="510644" cy="1474771"/>
              <a:chOff x="6276759" y="1364852"/>
              <a:chExt cx="510644" cy="1474771"/>
            </a:xfrm>
          </p:grpSpPr>
          <p:sp>
            <p:nvSpPr>
              <p:cNvPr id="2220" name="Google Shape;2220;p21"/>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21" name="Google Shape;2221;p21"/>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22" name="Google Shape;2222;p21"/>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23" name="Google Shape;2223;p21"/>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224" name="Google Shape;2224;p21"/>
          <p:cNvGrpSpPr/>
          <p:nvPr/>
        </p:nvGrpSpPr>
        <p:grpSpPr>
          <a:xfrm>
            <a:off x="-128054" y="4198221"/>
            <a:ext cx="1148505" cy="808662"/>
            <a:chOff x="-128054" y="4198221"/>
            <a:chExt cx="1148505" cy="808662"/>
          </a:xfrm>
        </p:grpSpPr>
        <p:grpSp>
          <p:nvGrpSpPr>
            <p:cNvPr id="2225" name="Google Shape;2225;p21"/>
            <p:cNvGrpSpPr/>
            <p:nvPr/>
          </p:nvGrpSpPr>
          <p:grpSpPr>
            <a:xfrm>
              <a:off x="65882" y="4314892"/>
              <a:ext cx="727385" cy="481963"/>
              <a:chOff x="65882" y="4314892"/>
              <a:chExt cx="727385" cy="481963"/>
            </a:xfrm>
          </p:grpSpPr>
          <p:sp>
            <p:nvSpPr>
              <p:cNvPr id="2226" name="Google Shape;2226;p21"/>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227" name="Google Shape;2227;p21"/>
              <p:cNvGrpSpPr/>
              <p:nvPr/>
            </p:nvGrpSpPr>
            <p:grpSpPr>
              <a:xfrm rot="975942">
                <a:off x="98891" y="4335507"/>
                <a:ext cx="184655" cy="262086"/>
                <a:chOff x="7619190" y="700187"/>
                <a:chExt cx="184649" cy="262078"/>
              </a:xfrm>
            </p:grpSpPr>
            <p:sp>
              <p:nvSpPr>
                <p:cNvPr id="2228" name="Google Shape;2228;p2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9" name="Google Shape;2229;p2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0" name="Google Shape;2230;p2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1" name="Google Shape;2231;p2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2" name="Google Shape;2232;p2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3" name="Google Shape;2233;p2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4" name="Google Shape;2234;p2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5" name="Google Shape;2235;p2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236" name="Google Shape;2236;p21"/>
            <p:cNvGrpSpPr/>
            <p:nvPr/>
          </p:nvGrpSpPr>
          <p:grpSpPr>
            <a:xfrm>
              <a:off x="-128054" y="4198221"/>
              <a:ext cx="1148505" cy="808662"/>
              <a:chOff x="-204254" y="4198221"/>
              <a:chExt cx="1148505" cy="808662"/>
            </a:xfrm>
          </p:grpSpPr>
          <p:grpSp>
            <p:nvGrpSpPr>
              <p:cNvPr id="2237" name="Google Shape;2237;p21"/>
              <p:cNvGrpSpPr/>
              <p:nvPr/>
            </p:nvGrpSpPr>
            <p:grpSpPr>
              <a:xfrm rot="3803483" flipH="1">
                <a:off x="580713" y="4264960"/>
                <a:ext cx="278594" cy="209395"/>
                <a:chOff x="1539427" y="3527825"/>
                <a:chExt cx="278590" cy="209392"/>
              </a:xfrm>
            </p:grpSpPr>
            <p:sp>
              <p:nvSpPr>
                <p:cNvPr id="2238" name="Google Shape;2238;p21"/>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39" name="Google Shape;2239;p21"/>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40" name="Google Shape;2240;p21"/>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241" name="Google Shape;2241;p21"/>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242"/>
        <p:cNvGrpSpPr/>
        <p:nvPr/>
      </p:nvGrpSpPr>
      <p:grpSpPr>
        <a:xfrm>
          <a:off x="0" y="0"/>
          <a:ext cx="0" cy="0"/>
          <a:chOff x="0" y="0"/>
          <a:chExt cx="0" cy="0"/>
        </a:xfrm>
      </p:grpSpPr>
      <p:grpSp>
        <p:nvGrpSpPr>
          <p:cNvPr id="2243" name="Google Shape;2243;p22"/>
          <p:cNvGrpSpPr/>
          <p:nvPr/>
        </p:nvGrpSpPr>
        <p:grpSpPr>
          <a:xfrm>
            <a:off x="-91440" y="-34204"/>
            <a:ext cx="9326880" cy="5211909"/>
            <a:chOff x="0" y="0"/>
            <a:chExt cx="9144000" cy="5143500"/>
          </a:xfrm>
        </p:grpSpPr>
        <p:grpSp>
          <p:nvGrpSpPr>
            <p:cNvPr id="2244" name="Google Shape;2244;p22"/>
            <p:cNvGrpSpPr/>
            <p:nvPr/>
          </p:nvGrpSpPr>
          <p:grpSpPr>
            <a:xfrm>
              <a:off x="202089" y="0"/>
              <a:ext cx="8739822" cy="5143500"/>
              <a:chOff x="200927" y="-1250"/>
              <a:chExt cx="8739822" cy="5143500"/>
            </a:xfrm>
          </p:grpSpPr>
          <p:cxnSp>
            <p:nvCxnSpPr>
              <p:cNvPr id="2245" name="Google Shape;2245;p2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6" name="Google Shape;2246;p2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7" name="Google Shape;2247;p2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8" name="Google Shape;2248;p2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9" name="Google Shape;2249;p2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0" name="Google Shape;2250;p2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1" name="Google Shape;2251;p2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2" name="Google Shape;2252;p2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3" name="Google Shape;2253;p2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4" name="Google Shape;2254;p2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5" name="Google Shape;2255;p2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6" name="Google Shape;2256;p2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7" name="Google Shape;2257;p2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8" name="Google Shape;2258;p2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9" name="Google Shape;2259;p2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0" name="Google Shape;2260;p2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1" name="Google Shape;2261;p2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2" name="Google Shape;2262;p2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3" name="Google Shape;2263;p2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4" name="Google Shape;2264;p2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5" name="Google Shape;2265;p2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6" name="Google Shape;2266;p2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7" name="Google Shape;2267;p2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8" name="Google Shape;2268;p2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9" name="Google Shape;2269;p2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0" name="Google Shape;2270;p2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1" name="Google Shape;2271;p2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2" name="Google Shape;2272;p2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3" name="Google Shape;2273;p2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4" name="Google Shape;2274;p2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5" name="Google Shape;2275;p2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6" name="Google Shape;2276;p2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7" name="Google Shape;2277;p2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8" name="Google Shape;2278;p2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9" name="Google Shape;2279;p2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0" name="Google Shape;2280;p2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1" name="Google Shape;2281;p2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2" name="Google Shape;2282;p2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3" name="Google Shape;2283;p2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4" name="Google Shape;2284;p2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5" name="Google Shape;2285;p2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6" name="Google Shape;2286;p2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7" name="Google Shape;2287;p2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8" name="Google Shape;2288;p2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289" name="Google Shape;2289;p22"/>
            <p:cNvGrpSpPr/>
            <p:nvPr/>
          </p:nvGrpSpPr>
          <p:grpSpPr>
            <a:xfrm>
              <a:off x="0" y="233038"/>
              <a:ext cx="9144000" cy="4677425"/>
              <a:chOff x="0" y="230950"/>
              <a:chExt cx="9144000" cy="4677425"/>
            </a:xfrm>
          </p:grpSpPr>
          <p:cxnSp>
            <p:nvCxnSpPr>
              <p:cNvPr id="2290" name="Google Shape;2290;p2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1" name="Google Shape;2291;p2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2" name="Google Shape;2292;p2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3" name="Google Shape;2293;p2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4" name="Google Shape;2294;p2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5" name="Google Shape;2295;p2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6" name="Google Shape;2296;p2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7" name="Google Shape;2297;p2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8" name="Google Shape;2298;p2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9" name="Google Shape;2299;p2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0" name="Google Shape;2300;p2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1" name="Google Shape;2301;p2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2" name="Google Shape;2302;p2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3" name="Google Shape;2303;p2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4" name="Google Shape;2304;p2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5" name="Google Shape;2305;p2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6" name="Google Shape;2306;p2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7" name="Google Shape;2307;p2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8" name="Google Shape;2308;p2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9" name="Google Shape;2309;p2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10" name="Google Shape;2310;p2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311" name="Google Shape;2311;p2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312" name="Google Shape;2312;p22"/>
          <p:cNvSpPr txBox="1">
            <a:spLocks noGrp="1"/>
          </p:cNvSpPr>
          <p:nvPr>
            <p:ph type="title" hasCustomPrompt="1"/>
          </p:nvPr>
        </p:nvSpPr>
        <p:spPr>
          <a:xfrm>
            <a:off x="2651688" y="814200"/>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3" name="Google Shape;2313;p22"/>
          <p:cNvSpPr txBox="1">
            <a:spLocks noGrp="1"/>
          </p:cNvSpPr>
          <p:nvPr>
            <p:ph type="subTitle" idx="1"/>
          </p:nvPr>
        </p:nvSpPr>
        <p:spPr>
          <a:xfrm>
            <a:off x="2651688" y="1642500"/>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4" name="Google Shape;2314;p22"/>
          <p:cNvSpPr txBox="1">
            <a:spLocks noGrp="1"/>
          </p:cNvSpPr>
          <p:nvPr>
            <p:ph type="title" idx="2" hasCustomPrompt="1"/>
          </p:nvPr>
        </p:nvSpPr>
        <p:spPr>
          <a:xfrm>
            <a:off x="2651688" y="20204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5" name="Google Shape;2315;p22"/>
          <p:cNvSpPr txBox="1">
            <a:spLocks noGrp="1"/>
          </p:cNvSpPr>
          <p:nvPr>
            <p:ph type="subTitle" idx="3"/>
          </p:nvPr>
        </p:nvSpPr>
        <p:spPr>
          <a:xfrm>
            <a:off x="2651688" y="28487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6" name="Google Shape;2316;p22"/>
          <p:cNvSpPr txBox="1">
            <a:spLocks noGrp="1"/>
          </p:cNvSpPr>
          <p:nvPr>
            <p:ph type="title" idx="4" hasCustomPrompt="1"/>
          </p:nvPr>
        </p:nvSpPr>
        <p:spPr>
          <a:xfrm>
            <a:off x="2651688" y="32267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7" name="Google Shape;2317;p22"/>
          <p:cNvSpPr txBox="1">
            <a:spLocks noGrp="1"/>
          </p:cNvSpPr>
          <p:nvPr>
            <p:ph type="subTitle" idx="5"/>
          </p:nvPr>
        </p:nvSpPr>
        <p:spPr>
          <a:xfrm>
            <a:off x="2651688" y="40550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18" name="Google Shape;2318;p22"/>
          <p:cNvGrpSpPr/>
          <p:nvPr/>
        </p:nvGrpSpPr>
        <p:grpSpPr>
          <a:xfrm>
            <a:off x="65867" y="238163"/>
            <a:ext cx="760670" cy="2045787"/>
            <a:chOff x="65867" y="238163"/>
            <a:chExt cx="760670" cy="2045787"/>
          </a:xfrm>
        </p:grpSpPr>
        <p:grpSp>
          <p:nvGrpSpPr>
            <p:cNvPr id="2319" name="Google Shape;2319;p22"/>
            <p:cNvGrpSpPr/>
            <p:nvPr/>
          </p:nvGrpSpPr>
          <p:grpSpPr>
            <a:xfrm flipH="1">
              <a:off x="65867" y="238163"/>
              <a:ext cx="760670" cy="1616749"/>
              <a:chOff x="8230542" y="2865663"/>
              <a:chExt cx="760670" cy="1616749"/>
            </a:xfrm>
          </p:grpSpPr>
          <p:sp>
            <p:nvSpPr>
              <p:cNvPr id="2320" name="Google Shape;2320;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1" name="Google Shape;2321;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2" name="Google Shape;2322;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3" name="Google Shape;2323;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24" name="Google Shape;2324;p2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25" name="Google Shape;2325;p22"/>
            <p:cNvGrpSpPr/>
            <p:nvPr/>
          </p:nvGrpSpPr>
          <p:grpSpPr>
            <a:xfrm>
              <a:off x="277665" y="1151762"/>
              <a:ext cx="184649" cy="262078"/>
              <a:chOff x="7619190" y="700187"/>
              <a:chExt cx="184649" cy="262078"/>
            </a:xfrm>
          </p:grpSpPr>
          <p:sp>
            <p:nvSpPr>
              <p:cNvPr id="2326" name="Google Shape;232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7" name="Google Shape;232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8" name="Google Shape;232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9" name="Google Shape;232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0" name="Google Shape;233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1" name="Google Shape;233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2" name="Google Shape;233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3" name="Google Shape;233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334" name="Google Shape;2334;p22"/>
          <p:cNvGrpSpPr/>
          <p:nvPr/>
        </p:nvGrpSpPr>
        <p:grpSpPr>
          <a:xfrm>
            <a:off x="7447388" y="59252"/>
            <a:ext cx="1474771" cy="700708"/>
            <a:chOff x="7447388" y="59252"/>
            <a:chExt cx="1474771" cy="700708"/>
          </a:xfrm>
        </p:grpSpPr>
        <p:grpSp>
          <p:nvGrpSpPr>
            <p:cNvPr id="2335" name="Google Shape;2335;p22"/>
            <p:cNvGrpSpPr/>
            <p:nvPr/>
          </p:nvGrpSpPr>
          <p:grpSpPr>
            <a:xfrm>
              <a:off x="8409424" y="497882"/>
              <a:ext cx="184649" cy="262078"/>
              <a:chOff x="7619190" y="700187"/>
              <a:chExt cx="184649" cy="262078"/>
            </a:xfrm>
          </p:grpSpPr>
          <p:sp>
            <p:nvSpPr>
              <p:cNvPr id="2336" name="Google Shape;233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7" name="Google Shape;233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8" name="Google Shape;233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9" name="Google Shape;233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0" name="Google Shape;234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1" name="Google Shape;234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2" name="Google Shape;234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3" name="Google Shape;234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44" name="Google Shape;2344;p22"/>
            <p:cNvGrpSpPr/>
            <p:nvPr/>
          </p:nvGrpSpPr>
          <p:grpSpPr>
            <a:xfrm>
              <a:off x="7590424" y="201484"/>
              <a:ext cx="205871" cy="226202"/>
              <a:chOff x="7065678" y="829299"/>
              <a:chExt cx="205871" cy="226202"/>
            </a:xfrm>
          </p:grpSpPr>
          <p:sp>
            <p:nvSpPr>
              <p:cNvPr id="2345" name="Google Shape;2345;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6" name="Google Shape;2346;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7" name="Google Shape;2347;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8" name="Google Shape;2348;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9" name="Google Shape;2349;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50" name="Google Shape;2350;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51" name="Google Shape;2351;p22"/>
            <p:cNvGrpSpPr/>
            <p:nvPr/>
          </p:nvGrpSpPr>
          <p:grpSpPr>
            <a:xfrm rot="5400000">
              <a:off x="7929452" y="-422811"/>
              <a:ext cx="510644" cy="1474771"/>
              <a:chOff x="6276759" y="1364852"/>
              <a:chExt cx="510644" cy="1474771"/>
            </a:xfrm>
          </p:grpSpPr>
          <p:sp>
            <p:nvSpPr>
              <p:cNvPr id="2352" name="Google Shape;2352;p22"/>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53" name="Google Shape;2353;p22"/>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54" name="Google Shape;2354;p22"/>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55" name="Google Shape;2355;p22"/>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356" name="Google Shape;2356;p22"/>
          <p:cNvGrpSpPr/>
          <p:nvPr/>
        </p:nvGrpSpPr>
        <p:grpSpPr>
          <a:xfrm>
            <a:off x="8092517" y="3085449"/>
            <a:ext cx="760670" cy="1921420"/>
            <a:chOff x="8092517" y="3085449"/>
            <a:chExt cx="760670" cy="1921420"/>
          </a:xfrm>
        </p:grpSpPr>
        <p:grpSp>
          <p:nvGrpSpPr>
            <p:cNvPr id="2357" name="Google Shape;2357;p22"/>
            <p:cNvGrpSpPr/>
            <p:nvPr/>
          </p:nvGrpSpPr>
          <p:grpSpPr>
            <a:xfrm>
              <a:off x="8092517" y="3240925"/>
              <a:ext cx="760670" cy="1616749"/>
              <a:chOff x="8230542" y="2865663"/>
              <a:chExt cx="760670" cy="1616749"/>
            </a:xfrm>
          </p:grpSpPr>
          <p:sp>
            <p:nvSpPr>
              <p:cNvPr id="2358" name="Google Shape;2358;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59" name="Google Shape;2359;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60" name="Google Shape;2360;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61" name="Google Shape;2361;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362" name="Google Shape;2362;p22"/>
            <p:cNvGrpSpPr/>
            <p:nvPr/>
          </p:nvGrpSpPr>
          <p:grpSpPr>
            <a:xfrm>
              <a:off x="8435915" y="4335512"/>
              <a:ext cx="184649" cy="262078"/>
              <a:chOff x="7619190" y="700187"/>
              <a:chExt cx="184649" cy="262078"/>
            </a:xfrm>
          </p:grpSpPr>
          <p:sp>
            <p:nvSpPr>
              <p:cNvPr id="2363" name="Google Shape;236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4" name="Google Shape;236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5" name="Google Shape;236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6" name="Google Shape;236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7" name="Google Shape;236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8" name="Google Shape;236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9" name="Google Shape;236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0" name="Google Shape;237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1" name="Google Shape;2371;p22"/>
            <p:cNvGrpSpPr/>
            <p:nvPr/>
          </p:nvGrpSpPr>
          <p:grpSpPr>
            <a:xfrm rot="10800000">
              <a:off x="8602349" y="3085449"/>
              <a:ext cx="205871" cy="226202"/>
              <a:chOff x="7065678" y="829299"/>
              <a:chExt cx="205871" cy="226202"/>
            </a:xfrm>
          </p:grpSpPr>
          <p:sp>
            <p:nvSpPr>
              <p:cNvPr id="2372" name="Google Shape;2372;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3" name="Google Shape;2373;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4" name="Google Shape;2374;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5" name="Google Shape;2375;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6" name="Google Shape;2376;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7" name="Google Shape;2377;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78" name="Google Shape;2378;p2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9" name="Google Shape;2379;p22"/>
          <p:cNvGrpSpPr/>
          <p:nvPr/>
        </p:nvGrpSpPr>
        <p:grpSpPr>
          <a:xfrm>
            <a:off x="-128054" y="4198221"/>
            <a:ext cx="1148505" cy="808662"/>
            <a:chOff x="-128054" y="4198221"/>
            <a:chExt cx="1148505" cy="808662"/>
          </a:xfrm>
        </p:grpSpPr>
        <p:grpSp>
          <p:nvGrpSpPr>
            <p:cNvPr id="2380" name="Google Shape;2380;p22"/>
            <p:cNvGrpSpPr/>
            <p:nvPr/>
          </p:nvGrpSpPr>
          <p:grpSpPr>
            <a:xfrm>
              <a:off x="65882" y="4314892"/>
              <a:ext cx="727385" cy="481963"/>
              <a:chOff x="65882" y="4314892"/>
              <a:chExt cx="727385" cy="481963"/>
            </a:xfrm>
          </p:grpSpPr>
          <p:sp>
            <p:nvSpPr>
              <p:cNvPr id="2381" name="Google Shape;2381;p2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82" name="Google Shape;2382;p22"/>
              <p:cNvGrpSpPr/>
              <p:nvPr/>
            </p:nvGrpSpPr>
            <p:grpSpPr>
              <a:xfrm rot="975942">
                <a:off x="98891" y="4335507"/>
                <a:ext cx="184655" cy="262086"/>
                <a:chOff x="7619190" y="700187"/>
                <a:chExt cx="184649" cy="262078"/>
              </a:xfrm>
            </p:grpSpPr>
            <p:sp>
              <p:nvSpPr>
                <p:cNvPr id="2383" name="Google Shape;238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4" name="Google Shape;238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5" name="Google Shape;238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6" name="Google Shape;238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7" name="Google Shape;238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8" name="Google Shape;238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9" name="Google Shape;238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90" name="Google Shape;239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391" name="Google Shape;2391;p22"/>
            <p:cNvGrpSpPr/>
            <p:nvPr/>
          </p:nvGrpSpPr>
          <p:grpSpPr>
            <a:xfrm>
              <a:off x="-128054" y="4198221"/>
              <a:ext cx="1148505" cy="808662"/>
              <a:chOff x="-204254" y="4198221"/>
              <a:chExt cx="1148505" cy="808662"/>
            </a:xfrm>
          </p:grpSpPr>
          <p:grpSp>
            <p:nvGrpSpPr>
              <p:cNvPr id="2392" name="Google Shape;2392;p22"/>
              <p:cNvGrpSpPr/>
              <p:nvPr/>
            </p:nvGrpSpPr>
            <p:grpSpPr>
              <a:xfrm rot="3803483" flipH="1">
                <a:off x="580713" y="4264960"/>
                <a:ext cx="278594" cy="209395"/>
                <a:chOff x="1539427" y="3527825"/>
                <a:chExt cx="278590" cy="209392"/>
              </a:xfrm>
            </p:grpSpPr>
            <p:sp>
              <p:nvSpPr>
                <p:cNvPr id="2393" name="Google Shape;2393;p2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94" name="Google Shape;2394;p2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95" name="Google Shape;2395;p2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396" name="Google Shape;2396;p2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397"/>
        <p:cNvGrpSpPr/>
        <p:nvPr/>
      </p:nvGrpSpPr>
      <p:grpSpPr>
        <a:xfrm>
          <a:off x="0" y="0"/>
          <a:ext cx="0" cy="0"/>
          <a:chOff x="0" y="0"/>
          <a:chExt cx="0" cy="0"/>
        </a:xfrm>
      </p:grpSpPr>
      <p:grpSp>
        <p:nvGrpSpPr>
          <p:cNvPr id="2398" name="Google Shape;2398;p23"/>
          <p:cNvGrpSpPr/>
          <p:nvPr/>
        </p:nvGrpSpPr>
        <p:grpSpPr>
          <a:xfrm>
            <a:off x="-91440" y="-34204"/>
            <a:ext cx="9326880" cy="5211909"/>
            <a:chOff x="0" y="0"/>
            <a:chExt cx="9144000" cy="5143500"/>
          </a:xfrm>
        </p:grpSpPr>
        <p:grpSp>
          <p:nvGrpSpPr>
            <p:cNvPr id="2399" name="Google Shape;2399;p23"/>
            <p:cNvGrpSpPr/>
            <p:nvPr/>
          </p:nvGrpSpPr>
          <p:grpSpPr>
            <a:xfrm>
              <a:off x="202089" y="0"/>
              <a:ext cx="8739822" cy="5143500"/>
              <a:chOff x="200927" y="-1250"/>
              <a:chExt cx="8739822" cy="5143500"/>
            </a:xfrm>
          </p:grpSpPr>
          <p:cxnSp>
            <p:nvCxnSpPr>
              <p:cNvPr id="2400" name="Google Shape;2400;p2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1" name="Google Shape;2401;p2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2" name="Google Shape;2402;p2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3" name="Google Shape;2403;p2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4" name="Google Shape;2404;p2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5" name="Google Shape;2405;p2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6" name="Google Shape;2406;p2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7" name="Google Shape;2407;p2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8" name="Google Shape;2408;p2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9" name="Google Shape;2409;p2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0" name="Google Shape;2410;p2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1" name="Google Shape;2411;p2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2" name="Google Shape;2412;p2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3" name="Google Shape;2413;p2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4" name="Google Shape;2414;p2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5" name="Google Shape;2415;p2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6" name="Google Shape;2416;p2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7" name="Google Shape;2417;p2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8" name="Google Shape;2418;p2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9" name="Google Shape;2419;p2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0" name="Google Shape;2420;p2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1" name="Google Shape;2421;p2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2" name="Google Shape;2422;p2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3" name="Google Shape;2423;p2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4" name="Google Shape;2424;p2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5" name="Google Shape;2425;p2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6" name="Google Shape;2426;p2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7" name="Google Shape;2427;p2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8" name="Google Shape;2428;p2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9" name="Google Shape;2429;p2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0" name="Google Shape;2430;p2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1" name="Google Shape;2431;p2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2" name="Google Shape;2432;p2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3" name="Google Shape;2433;p2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4" name="Google Shape;2434;p2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5" name="Google Shape;2435;p2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6" name="Google Shape;2436;p2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7" name="Google Shape;2437;p2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8" name="Google Shape;2438;p2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9" name="Google Shape;2439;p2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40" name="Google Shape;2440;p2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41" name="Google Shape;2441;p2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42" name="Google Shape;2442;p2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43" name="Google Shape;2443;p2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444" name="Google Shape;2444;p23"/>
            <p:cNvGrpSpPr/>
            <p:nvPr/>
          </p:nvGrpSpPr>
          <p:grpSpPr>
            <a:xfrm>
              <a:off x="0" y="233038"/>
              <a:ext cx="9144000" cy="4677425"/>
              <a:chOff x="0" y="230950"/>
              <a:chExt cx="9144000" cy="4677425"/>
            </a:xfrm>
          </p:grpSpPr>
          <p:cxnSp>
            <p:nvCxnSpPr>
              <p:cNvPr id="2445" name="Google Shape;2445;p2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46" name="Google Shape;2446;p2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47" name="Google Shape;2447;p2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48" name="Google Shape;2448;p2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49" name="Google Shape;2449;p2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0" name="Google Shape;2450;p2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1" name="Google Shape;2451;p2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2" name="Google Shape;2452;p2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3" name="Google Shape;2453;p2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4" name="Google Shape;2454;p2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5" name="Google Shape;2455;p2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6" name="Google Shape;2456;p2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7" name="Google Shape;2457;p2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8" name="Google Shape;2458;p2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9" name="Google Shape;2459;p2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0" name="Google Shape;2460;p2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1" name="Google Shape;2461;p2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2" name="Google Shape;2462;p2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3" name="Google Shape;2463;p2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4" name="Google Shape;2464;p2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5" name="Google Shape;2465;p2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466" name="Google Shape;2466;p2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467" name="Google Shape;2467;p23"/>
          <p:cNvSpPr txBox="1">
            <a:spLocks noGrp="1"/>
          </p:cNvSpPr>
          <p:nvPr>
            <p:ph type="ctrTitle"/>
          </p:nvPr>
        </p:nvSpPr>
        <p:spPr>
          <a:xfrm>
            <a:off x="2429950" y="540000"/>
            <a:ext cx="4284000" cy="9978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68" name="Google Shape;2468;p23"/>
          <p:cNvSpPr txBox="1">
            <a:spLocks noGrp="1"/>
          </p:cNvSpPr>
          <p:nvPr>
            <p:ph type="subTitle" idx="1"/>
          </p:nvPr>
        </p:nvSpPr>
        <p:spPr>
          <a:xfrm>
            <a:off x="2428388" y="1885950"/>
            <a:ext cx="42939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469" name="Google Shape;2469;p23"/>
          <p:cNvSpPr txBox="1"/>
          <p:nvPr/>
        </p:nvSpPr>
        <p:spPr>
          <a:xfrm>
            <a:off x="2514550" y="3758566"/>
            <a:ext cx="4114800" cy="365700"/>
          </a:xfrm>
          <a:prstGeom prst="rect">
            <a:avLst/>
          </a:prstGeom>
          <a:noFill/>
          <a:ln>
            <a:noFill/>
          </a:ln>
        </p:spPr>
        <p:txBody>
          <a:bodyPr spcFirstLastPara="1" wrap="square" lIns="0" tIns="0" rIns="0" bIns="0" anchor="ctr" anchorCtr="0">
            <a:noAutofit/>
          </a:bodyPr>
          <a:lstStyle/>
          <a:p>
            <a:pPr algn="ctr">
              <a:spcBef>
                <a:spcPts val="300"/>
              </a:spcBef>
            </a:pPr>
            <a:r>
              <a:rPr lang="en-GB" sz="1200">
                <a:solidFill>
                  <a:srgbClr val="434343"/>
                </a:solidFill>
                <a:latin typeface="Anaheim" panose="02000503000000000000"/>
                <a:ea typeface="Anaheim" panose="02000503000000000000"/>
                <a:cs typeface="Anaheim" panose="02000503000000000000"/>
                <a:sym typeface="Anaheim" panose="02000503000000000000"/>
              </a:rPr>
              <a:t>CREDITS: This presentation template was created by </a:t>
            </a:r>
            <a:r>
              <a:rPr lang="en-GB" sz="1200" b="1">
                <a:solidFill>
                  <a:srgbClr val="434343"/>
                </a:solidFill>
                <a:uFill>
                  <a:noFill/>
                </a:uFill>
                <a:latin typeface="Anaheim" panose="02000503000000000000"/>
                <a:ea typeface="Anaheim" panose="02000503000000000000"/>
                <a:cs typeface="Anaheim" panose="02000503000000000000"/>
                <a:sym typeface="Anaheim" panose="02000503000000000000"/>
                <a:hlinkClick r:id="rId2"/>
              </a:rPr>
              <a:t>Slidesgo</a:t>
            </a:r>
            <a:r>
              <a:rPr lang="en-GB" sz="1200">
                <a:solidFill>
                  <a:srgbClr val="434343"/>
                </a:solidFill>
                <a:latin typeface="Anaheim" panose="02000503000000000000"/>
                <a:ea typeface="Anaheim" panose="02000503000000000000"/>
                <a:cs typeface="Anaheim" panose="02000503000000000000"/>
                <a:sym typeface="Anaheim" panose="02000503000000000000"/>
              </a:rPr>
              <a:t>, including icons by </a:t>
            </a:r>
            <a:r>
              <a:rPr lang="en-GB" sz="1200" b="1">
                <a:solidFill>
                  <a:srgbClr val="434343"/>
                </a:solidFill>
                <a:uFill>
                  <a:noFill/>
                </a:uFill>
                <a:latin typeface="Anaheim" panose="02000503000000000000"/>
                <a:ea typeface="Anaheim" panose="02000503000000000000"/>
                <a:cs typeface="Anaheim" panose="02000503000000000000"/>
                <a:sym typeface="Anaheim" panose="02000503000000000000"/>
                <a:hlinkClick r:id="rId3"/>
              </a:rPr>
              <a:t>Flaticon</a:t>
            </a:r>
            <a:r>
              <a:rPr lang="en-GB" sz="1200">
                <a:solidFill>
                  <a:srgbClr val="434343"/>
                </a:solidFill>
                <a:latin typeface="Anaheim" panose="02000503000000000000"/>
                <a:ea typeface="Anaheim" panose="02000503000000000000"/>
                <a:cs typeface="Anaheim" panose="02000503000000000000"/>
                <a:sym typeface="Anaheim" panose="02000503000000000000"/>
              </a:rPr>
              <a:t>, infographics &amp; images by </a:t>
            </a:r>
            <a:r>
              <a:rPr lang="en-GB" sz="1200" b="1">
                <a:solidFill>
                  <a:srgbClr val="434343"/>
                </a:solidFill>
                <a:uFill>
                  <a:noFill/>
                </a:uFill>
                <a:latin typeface="Anaheim" panose="02000503000000000000"/>
                <a:ea typeface="Anaheim" panose="02000503000000000000"/>
                <a:cs typeface="Anaheim" panose="02000503000000000000"/>
                <a:sym typeface="Anaheim" panose="02000503000000000000"/>
                <a:hlinkClick r:id="rId4"/>
              </a:rPr>
              <a:t>Freepik</a:t>
            </a:r>
            <a:endParaRPr sz="1200" b="1">
              <a:solidFill>
                <a:srgbClr val="434343"/>
              </a:solidFill>
              <a:latin typeface="Anaheim" panose="02000503000000000000"/>
              <a:ea typeface="Anaheim" panose="02000503000000000000"/>
              <a:cs typeface="Anaheim" panose="02000503000000000000"/>
              <a:sym typeface="Anaheim" panose="02000503000000000000"/>
            </a:endParaRPr>
          </a:p>
        </p:txBody>
      </p:sp>
      <p:grpSp>
        <p:nvGrpSpPr>
          <p:cNvPr id="2470" name="Google Shape;2470;p23"/>
          <p:cNvGrpSpPr/>
          <p:nvPr/>
        </p:nvGrpSpPr>
        <p:grpSpPr>
          <a:xfrm>
            <a:off x="83367" y="238163"/>
            <a:ext cx="760670" cy="2045787"/>
            <a:chOff x="65867" y="238163"/>
            <a:chExt cx="760670" cy="2045787"/>
          </a:xfrm>
        </p:grpSpPr>
        <p:grpSp>
          <p:nvGrpSpPr>
            <p:cNvPr id="2471" name="Google Shape;2471;p23"/>
            <p:cNvGrpSpPr/>
            <p:nvPr/>
          </p:nvGrpSpPr>
          <p:grpSpPr>
            <a:xfrm flipH="1">
              <a:off x="65867" y="238163"/>
              <a:ext cx="760670" cy="1616749"/>
              <a:chOff x="8230542" y="2865663"/>
              <a:chExt cx="760670" cy="1616749"/>
            </a:xfrm>
          </p:grpSpPr>
          <p:sp>
            <p:nvSpPr>
              <p:cNvPr id="2472" name="Google Shape;2472;p23"/>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3" name="Google Shape;2473;p23"/>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4" name="Google Shape;2474;p23"/>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5" name="Google Shape;2475;p23"/>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76" name="Google Shape;2476;p23"/>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477" name="Google Shape;2477;p23"/>
            <p:cNvGrpSpPr/>
            <p:nvPr/>
          </p:nvGrpSpPr>
          <p:grpSpPr>
            <a:xfrm>
              <a:off x="277665" y="1151762"/>
              <a:ext cx="184649" cy="262078"/>
              <a:chOff x="7619190" y="700187"/>
              <a:chExt cx="184649" cy="262078"/>
            </a:xfrm>
          </p:grpSpPr>
          <p:sp>
            <p:nvSpPr>
              <p:cNvPr id="2478" name="Google Shape;2478;p2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9" name="Google Shape;2479;p2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0" name="Google Shape;2480;p2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1" name="Google Shape;2481;p2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2" name="Google Shape;2482;p2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3" name="Google Shape;2483;p2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4" name="Google Shape;2484;p2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5" name="Google Shape;2485;p2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486" name="Google Shape;2486;p23"/>
          <p:cNvGrpSpPr/>
          <p:nvPr/>
        </p:nvGrpSpPr>
        <p:grpSpPr>
          <a:xfrm>
            <a:off x="8110017" y="3085449"/>
            <a:ext cx="760670" cy="1921420"/>
            <a:chOff x="8092517" y="3085449"/>
            <a:chExt cx="760670" cy="1921420"/>
          </a:xfrm>
        </p:grpSpPr>
        <p:grpSp>
          <p:nvGrpSpPr>
            <p:cNvPr id="2487" name="Google Shape;2487;p23"/>
            <p:cNvGrpSpPr/>
            <p:nvPr/>
          </p:nvGrpSpPr>
          <p:grpSpPr>
            <a:xfrm>
              <a:off x="8092517" y="3240925"/>
              <a:ext cx="760670" cy="1616749"/>
              <a:chOff x="8230542" y="2865663"/>
              <a:chExt cx="760670" cy="1616749"/>
            </a:xfrm>
          </p:grpSpPr>
          <p:sp>
            <p:nvSpPr>
              <p:cNvPr id="2488" name="Google Shape;2488;p23"/>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89" name="Google Shape;2489;p23"/>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90" name="Google Shape;2490;p23"/>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91" name="Google Shape;2491;p23"/>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492" name="Google Shape;2492;p23"/>
            <p:cNvGrpSpPr/>
            <p:nvPr/>
          </p:nvGrpSpPr>
          <p:grpSpPr>
            <a:xfrm>
              <a:off x="8435915" y="4335512"/>
              <a:ext cx="184649" cy="262078"/>
              <a:chOff x="7619190" y="700187"/>
              <a:chExt cx="184649" cy="262078"/>
            </a:xfrm>
          </p:grpSpPr>
          <p:sp>
            <p:nvSpPr>
              <p:cNvPr id="2493" name="Google Shape;2493;p2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4" name="Google Shape;2494;p2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5" name="Google Shape;2495;p2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6" name="Google Shape;2496;p2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7" name="Google Shape;2497;p2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8" name="Google Shape;2498;p2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9" name="Google Shape;2499;p2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0" name="Google Shape;2500;p2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01" name="Google Shape;2501;p23"/>
            <p:cNvGrpSpPr/>
            <p:nvPr/>
          </p:nvGrpSpPr>
          <p:grpSpPr>
            <a:xfrm rot="10800000">
              <a:off x="8602349" y="3085449"/>
              <a:ext cx="205871" cy="226202"/>
              <a:chOff x="7065678" y="829299"/>
              <a:chExt cx="205871" cy="226202"/>
            </a:xfrm>
          </p:grpSpPr>
          <p:sp>
            <p:nvSpPr>
              <p:cNvPr id="2502" name="Google Shape;2502;p2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3" name="Google Shape;2503;p2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4" name="Google Shape;2504;p2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5" name="Google Shape;2505;p2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6" name="Google Shape;2506;p2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7" name="Google Shape;2507;p2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508" name="Google Shape;2508;p23"/>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09" name="Google Shape;2509;p23"/>
          <p:cNvGrpSpPr/>
          <p:nvPr/>
        </p:nvGrpSpPr>
        <p:grpSpPr>
          <a:xfrm>
            <a:off x="7447388" y="59252"/>
            <a:ext cx="1474771" cy="700708"/>
            <a:chOff x="7447388" y="59252"/>
            <a:chExt cx="1474771" cy="700708"/>
          </a:xfrm>
        </p:grpSpPr>
        <p:grpSp>
          <p:nvGrpSpPr>
            <p:cNvPr id="2510" name="Google Shape;2510;p23"/>
            <p:cNvGrpSpPr/>
            <p:nvPr/>
          </p:nvGrpSpPr>
          <p:grpSpPr>
            <a:xfrm>
              <a:off x="8409424" y="497882"/>
              <a:ext cx="184649" cy="262078"/>
              <a:chOff x="7619190" y="700187"/>
              <a:chExt cx="184649" cy="262078"/>
            </a:xfrm>
          </p:grpSpPr>
          <p:sp>
            <p:nvSpPr>
              <p:cNvPr id="2511" name="Google Shape;2511;p2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2" name="Google Shape;2512;p2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3" name="Google Shape;2513;p2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4" name="Google Shape;2514;p2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5" name="Google Shape;2515;p2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6" name="Google Shape;2516;p2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7" name="Google Shape;2517;p2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8" name="Google Shape;2518;p2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19" name="Google Shape;2519;p23"/>
            <p:cNvGrpSpPr/>
            <p:nvPr/>
          </p:nvGrpSpPr>
          <p:grpSpPr>
            <a:xfrm>
              <a:off x="7590424" y="201484"/>
              <a:ext cx="205871" cy="226202"/>
              <a:chOff x="7065678" y="829299"/>
              <a:chExt cx="205871" cy="226202"/>
            </a:xfrm>
          </p:grpSpPr>
          <p:sp>
            <p:nvSpPr>
              <p:cNvPr id="2520" name="Google Shape;2520;p2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1" name="Google Shape;2521;p2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2" name="Google Shape;2522;p2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3" name="Google Shape;2523;p2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4" name="Google Shape;2524;p2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5" name="Google Shape;2525;p2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26" name="Google Shape;2526;p23"/>
            <p:cNvGrpSpPr/>
            <p:nvPr/>
          </p:nvGrpSpPr>
          <p:grpSpPr>
            <a:xfrm rot="5400000">
              <a:off x="7929452" y="-422811"/>
              <a:ext cx="510644" cy="1474771"/>
              <a:chOff x="6276759" y="1364852"/>
              <a:chExt cx="510644" cy="1474771"/>
            </a:xfrm>
          </p:grpSpPr>
          <p:sp>
            <p:nvSpPr>
              <p:cNvPr id="2527" name="Google Shape;2527;p2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28" name="Google Shape;2528;p2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29" name="Google Shape;2529;p2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30" name="Google Shape;2530;p2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531" name="Google Shape;2531;p23"/>
          <p:cNvGrpSpPr/>
          <p:nvPr/>
        </p:nvGrpSpPr>
        <p:grpSpPr>
          <a:xfrm>
            <a:off x="-128054" y="4198221"/>
            <a:ext cx="1148505" cy="808662"/>
            <a:chOff x="-128054" y="4198221"/>
            <a:chExt cx="1148505" cy="808662"/>
          </a:xfrm>
        </p:grpSpPr>
        <p:grpSp>
          <p:nvGrpSpPr>
            <p:cNvPr id="2532" name="Google Shape;2532;p23"/>
            <p:cNvGrpSpPr/>
            <p:nvPr/>
          </p:nvGrpSpPr>
          <p:grpSpPr>
            <a:xfrm>
              <a:off x="65882" y="4314892"/>
              <a:ext cx="727385" cy="481963"/>
              <a:chOff x="65882" y="4314892"/>
              <a:chExt cx="727385" cy="481963"/>
            </a:xfrm>
          </p:grpSpPr>
          <p:sp>
            <p:nvSpPr>
              <p:cNvPr id="2533" name="Google Shape;2533;p2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4" name="Google Shape;2534;p23"/>
              <p:cNvGrpSpPr/>
              <p:nvPr/>
            </p:nvGrpSpPr>
            <p:grpSpPr>
              <a:xfrm rot="975942">
                <a:off x="98891" y="4335507"/>
                <a:ext cx="184655" cy="262086"/>
                <a:chOff x="7619190" y="700187"/>
                <a:chExt cx="184649" cy="262078"/>
              </a:xfrm>
            </p:grpSpPr>
            <p:sp>
              <p:nvSpPr>
                <p:cNvPr id="2535" name="Google Shape;2535;p2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6" name="Google Shape;2536;p2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7" name="Google Shape;2537;p2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8" name="Google Shape;2538;p2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9" name="Google Shape;2539;p2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40" name="Google Shape;2540;p2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41" name="Google Shape;2541;p2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42" name="Google Shape;2542;p2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543" name="Google Shape;2543;p23"/>
            <p:cNvGrpSpPr/>
            <p:nvPr/>
          </p:nvGrpSpPr>
          <p:grpSpPr>
            <a:xfrm>
              <a:off x="-128054" y="4198221"/>
              <a:ext cx="1148505" cy="808662"/>
              <a:chOff x="-204254" y="4198221"/>
              <a:chExt cx="1148505" cy="808662"/>
            </a:xfrm>
          </p:grpSpPr>
          <p:grpSp>
            <p:nvGrpSpPr>
              <p:cNvPr id="2544" name="Google Shape;2544;p23"/>
              <p:cNvGrpSpPr/>
              <p:nvPr/>
            </p:nvGrpSpPr>
            <p:grpSpPr>
              <a:xfrm rot="3803483" flipH="1">
                <a:off x="580713" y="4264960"/>
                <a:ext cx="278594" cy="209395"/>
                <a:chOff x="1539427" y="3527825"/>
                <a:chExt cx="278590" cy="209392"/>
              </a:xfrm>
            </p:grpSpPr>
            <p:sp>
              <p:nvSpPr>
                <p:cNvPr id="2545" name="Google Shape;2545;p2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46" name="Google Shape;2546;p2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47" name="Google Shape;2547;p2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548" name="Google Shape;2548;p2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549"/>
        <p:cNvGrpSpPr/>
        <p:nvPr/>
      </p:nvGrpSpPr>
      <p:grpSpPr>
        <a:xfrm>
          <a:off x="0" y="0"/>
          <a:ext cx="0" cy="0"/>
          <a:chOff x="0" y="0"/>
          <a:chExt cx="0" cy="0"/>
        </a:xfrm>
      </p:grpSpPr>
      <p:grpSp>
        <p:nvGrpSpPr>
          <p:cNvPr id="2550" name="Google Shape;2550;p24"/>
          <p:cNvGrpSpPr/>
          <p:nvPr/>
        </p:nvGrpSpPr>
        <p:grpSpPr>
          <a:xfrm>
            <a:off x="-91440" y="-34204"/>
            <a:ext cx="9326880" cy="5211909"/>
            <a:chOff x="0" y="0"/>
            <a:chExt cx="9144000" cy="5143500"/>
          </a:xfrm>
        </p:grpSpPr>
        <p:grpSp>
          <p:nvGrpSpPr>
            <p:cNvPr id="2551" name="Google Shape;2551;p24"/>
            <p:cNvGrpSpPr/>
            <p:nvPr/>
          </p:nvGrpSpPr>
          <p:grpSpPr>
            <a:xfrm>
              <a:off x="202089" y="0"/>
              <a:ext cx="8739822" cy="5143500"/>
              <a:chOff x="200927" y="-1250"/>
              <a:chExt cx="8739822" cy="5143500"/>
            </a:xfrm>
          </p:grpSpPr>
          <p:cxnSp>
            <p:nvCxnSpPr>
              <p:cNvPr id="2552" name="Google Shape;2552;p2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3" name="Google Shape;2553;p2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4" name="Google Shape;2554;p2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5" name="Google Shape;2555;p2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6" name="Google Shape;2556;p2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7" name="Google Shape;2557;p2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8" name="Google Shape;2558;p2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9" name="Google Shape;2559;p2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0" name="Google Shape;2560;p2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1" name="Google Shape;2561;p2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2" name="Google Shape;2562;p2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3" name="Google Shape;2563;p2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4" name="Google Shape;2564;p2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5" name="Google Shape;2565;p2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6" name="Google Shape;2566;p2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7" name="Google Shape;2567;p2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8" name="Google Shape;2568;p2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9" name="Google Shape;2569;p2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0" name="Google Shape;2570;p2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1" name="Google Shape;2571;p2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2" name="Google Shape;2572;p2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3" name="Google Shape;2573;p2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4" name="Google Shape;2574;p2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5" name="Google Shape;2575;p2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6" name="Google Shape;2576;p2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7" name="Google Shape;2577;p2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8" name="Google Shape;2578;p2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9" name="Google Shape;2579;p2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0" name="Google Shape;2580;p2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1" name="Google Shape;2581;p2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2" name="Google Shape;2582;p2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3" name="Google Shape;2583;p2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4" name="Google Shape;2584;p2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5" name="Google Shape;2585;p2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6" name="Google Shape;2586;p2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7" name="Google Shape;2587;p2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8" name="Google Shape;2588;p2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9" name="Google Shape;2589;p2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0" name="Google Shape;2590;p2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1" name="Google Shape;2591;p2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2" name="Google Shape;2592;p2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3" name="Google Shape;2593;p2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4" name="Google Shape;2594;p2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5" name="Google Shape;2595;p2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596" name="Google Shape;2596;p24"/>
            <p:cNvGrpSpPr/>
            <p:nvPr/>
          </p:nvGrpSpPr>
          <p:grpSpPr>
            <a:xfrm>
              <a:off x="0" y="233038"/>
              <a:ext cx="9144000" cy="4677425"/>
              <a:chOff x="0" y="230950"/>
              <a:chExt cx="9144000" cy="4677425"/>
            </a:xfrm>
          </p:grpSpPr>
          <p:cxnSp>
            <p:nvCxnSpPr>
              <p:cNvPr id="2597" name="Google Shape;2597;p2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8" name="Google Shape;2598;p2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9" name="Google Shape;2599;p2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0" name="Google Shape;2600;p2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1" name="Google Shape;2601;p2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2" name="Google Shape;2602;p2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3" name="Google Shape;2603;p2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4" name="Google Shape;2604;p2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5" name="Google Shape;2605;p2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6" name="Google Shape;2606;p2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7" name="Google Shape;2607;p2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8" name="Google Shape;2608;p2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9" name="Google Shape;2609;p2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0" name="Google Shape;2610;p2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1" name="Google Shape;2611;p2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2" name="Google Shape;2612;p2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3" name="Google Shape;2613;p2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4" name="Google Shape;2614;p2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5" name="Google Shape;2615;p2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6" name="Google Shape;2616;p2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7" name="Google Shape;2617;p2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8"/>
        <p:cNvGrpSpPr/>
        <p:nvPr/>
      </p:nvGrpSpPr>
      <p:grpSpPr>
        <a:xfrm>
          <a:off x="0" y="0"/>
          <a:ext cx="0" cy="0"/>
          <a:chOff x="0" y="0"/>
          <a:chExt cx="0" cy="0"/>
        </a:xfrm>
      </p:grpSpPr>
      <p:grpSp>
        <p:nvGrpSpPr>
          <p:cNvPr id="589" name="Google Shape;589;p7"/>
          <p:cNvGrpSpPr/>
          <p:nvPr/>
        </p:nvGrpSpPr>
        <p:grpSpPr>
          <a:xfrm>
            <a:off x="-91440" y="-34204"/>
            <a:ext cx="9326880" cy="5211909"/>
            <a:chOff x="0" y="0"/>
            <a:chExt cx="9144000" cy="5143500"/>
          </a:xfrm>
        </p:grpSpPr>
        <p:grpSp>
          <p:nvGrpSpPr>
            <p:cNvPr id="590" name="Google Shape;590;p7"/>
            <p:cNvGrpSpPr/>
            <p:nvPr/>
          </p:nvGrpSpPr>
          <p:grpSpPr>
            <a:xfrm>
              <a:off x="202089" y="0"/>
              <a:ext cx="8739822" cy="5143500"/>
              <a:chOff x="200927" y="-1250"/>
              <a:chExt cx="8739822" cy="5143500"/>
            </a:xfrm>
          </p:grpSpPr>
          <p:cxnSp>
            <p:nvCxnSpPr>
              <p:cNvPr id="591" name="Google Shape;591;p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2" name="Google Shape;592;p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3" name="Google Shape;593;p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0" name="Google Shape;600;p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1" name="Google Shape;601;p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5" name="Google Shape;605;p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8" name="Google Shape;608;p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9" name="Google Shape;609;p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0" name="Google Shape;610;p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1" name="Google Shape;611;p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2" name="Google Shape;612;p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3" name="Google Shape;613;p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4" name="Google Shape;614;p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5" name="Google Shape;615;p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6" name="Google Shape;616;p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7" name="Google Shape;617;p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8" name="Google Shape;618;p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9" name="Google Shape;619;p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4" name="Google Shape;624;p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5" name="Google Shape;625;p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6" name="Google Shape;626;p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7" name="Google Shape;627;p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8" name="Google Shape;628;p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9" name="Google Shape;629;p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0" name="Google Shape;630;p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1" name="Google Shape;631;p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2" name="Google Shape;632;p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3" name="Google Shape;633;p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635" name="Google Shape;635;p7"/>
            <p:cNvGrpSpPr/>
            <p:nvPr/>
          </p:nvGrpSpPr>
          <p:grpSpPr>
            <a:xfrm>
              <a:off x="0" y="233038"/>
              <a:ext cx="9144000" cy="4677425"/>
              <a:chOff x="0" y="230950"/>
              <a:chExt cx="9144000" cy="4677425"/>
            </a:xfrm>
          </p:grpSpPr>
          <p:cxnSp>
            <p:nvCxnSpPr>
              <p:cNvPr id="636" name="Google Shape;636;p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0" name="Google Shape;640;p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9" name="Google Shape;649;p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0" name="Google Shape;650;p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3" name="Google Shape;653;p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4" name="Google Shape;654;p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5" name="Google Shape;655;p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6" name="Google Shape;656;p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657" name="Google Shape;657;p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9" name="Google Shape;659;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0" name="Google Shape;660;p7"/>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7"/>
          <p:cNvGrpSpPr/>
          <p:nvPr/>
        </p:nvGrpSpPr>
        <p:grpSpPr>
          <a:xfrm>
            <a:off x="7447388" y="59252"/>
            <a:ext cx="1474771" cy="700708"/>
            <a:chOff x="7447388" y="59252"/>
            <a:chExt cx="1474771" cy="700708"/>
          </a:xfrm>
        </p:grpSpPr>
        <p:grpSp>
          <p:nvGrpSpPr>
            <p:cNvPr id="662" name="Google Shape;662;p7"/>
            <p:cNvGrpSpPr/>
            <p:nvPr/>
          </p:nvGrpSpPr>
          <p:grpSpPr>
            <a:xfrm>
              <a:off x="8409424" y="497882"/>
              <a:ext cx="184649" cy="262078"/>
              <a:chOff x="7619190" y="700187"/>
              <a:chExt cx="184649" cy="262078"/>
            </a:xfrm>
          </p:grpSpPr>
          <p:sp>
            <p:nvSpPr>
              <p:cNvPr id="663" name="Google Shape;663;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7"/>
            <p:cNvGrpSpPr/>
            <p:nvPr/>
          </p:nvGrpSpPr>
          <p:grpSpPr>
            <a:xfrm>
              <a:off x="7590424" y="201484"/>
              <a:ext cx="205871" cy="226202"/>
              <a:chOff x="7065678" y="829299"/>
              <a:chExt cx="205871" cy="226202"/>
            </a:xfrm>
          </p:grpSpPr>
          <p:sp>
            <p:nvSpPr>
              <p:cNvPr id="672" name="Google Shape;672;p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7"/>
            <p:cNvGrpSpPr/>
            <p:nvPr/>
          </p:nvGrpSpPr>
          <p:grpSpPr>
            <a:xfrm rot="5400000">
              <a:off x="7929452" y="-422811"/>
              <a:ext cx="510644" cy="1474771"/>
              <a:chOff x="6276759" y="1364852"/>
              <a:chExt cx="510644" cy="1474771"/>
            </a:xfrm>
          </p:grpSpPr>
          <p:sp>
            <p:nvSpPr>
              <p:cNvPr id="679" name="Google Shape;679;p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 name="Google Shape;683;p7"/>
          <p:cNvGrpSpPr/>
          <p:nvPr/>
        </p:nvGrpSpPr>
        <p:grpSpPr>
          <a:xfrm>
            <a:off x="-128054" y="4198221"/>
            <a:ext cx="1148505" cy="808662"/>
            <a:chOff x="-128054" y="4198221"/>
            <a:chExt cx="1148505" cy="808662"/>
          </a:xfrm>
        </p:grpSpPr>
        <p:grpSp>
          <p:nvGrpSpPr>
            <p:cNvPr id="684" name="Google Shape;684;p7"/>
            <p:cNvGrpSpPr/>
            <p:nvPr/>
          </p:nvGrpSpPr>
          <p:grpSpPr>
            <a:xfrm>
              <a:off x="65882" y="4314892"/>
              <a:ext cx="727385" cy="481963"/>
              <a:chOff x="65882" y="4314892"/>
              <a:chExt cx="727385" cy="481963"/>
            </a:xfrm>
          </p:grpSpPr>
          <p:sp>
            <p:nvSpPr>
              <p:cNvPr id="685" name="Google Shape;685;p7"/>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7"/>
              <p:cNvGrpSpPr/>
              <p:nvPr/>
            </p:nvGrpSpPr>
            <p:grpSpPr>
              <a:xfrm rot="975942">
                <a:off x="98891" y="4335507"/>
                <a:ext cx="184655" cy="262086"/>
                <a:chOff x="7619190" y="700187"/>
                <a:chExt cx="184649" cy="262078"/>
              </a:xfrm>
            </p:grpSpPr>
            <p:sp>
              <p:nvSpPr>
                <p:cNvPr id="687" name="Google Shape;687;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5" name="Google Shape;695;p7"/>
            <p:cNvGrpSpPr/>
            <p:nvPr/>
          </p:nvGrpSpPr>
          <p:grpSpPr>
            <a:xfrm>
              <a:off x="-128054" y="4198221"/>
              <a:ext cx="1148505" cy="808662"/>
              <a:chOff x="-204254" y="4198221"/>
              <a:chExt cx="1148505" cy="808662"/>
            </a:xfrm>
          </p:grpSpPr>
          <p:grpSp>
            <p:nvGrpSpPr>
              <p:cNvPr id="696" name="Google Shape;696;p7"/>
              <p:cNvGrpSpPr/>
              <p:nvPr/>
            </p:nvGrpSpPr>
            <p:grpSpPr>
              <a:xfrm rot="3803483" flipH="1">
                <a:off x="580713" y="4264960"/>
                <a:ext cx="278594" cy="209395"/>
                <a:chOff x="1539427" y="3527825"/>
                <a:chExt cx="278590" cy="209392"/>
              </a:xfrm>
            </p:grpSpPr>
            <p:sp>
              <p:nvSpPr>
                <p:cNvPr id="697" name="Google Shape;697;p7"/>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7"/>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1"/>
        <p:cNvGrpSpPr/>
        <p:nvPr/>
      </p:nvGrpSpPr>
      <p:grpSpPr>
        <a:xfrm>
          <a:off x="0" y="0"/>
          <a:ext cx="0" cy="0"/>
          <a:chOff x="0" y="0"/>
          <a:chExt cx="0" cy="0"/>
        </a:xfrm>
      </p:grpSpPr>
      <p:grpSp>
        <p:nvGrpSpPr>
          <p:cNvPr id="702" name="Google Shape;702;p8"/>
          <p:cNvGrpSpPr/>
          <p:nvPr/>
        </p:nvGrpSpPr>
        <p:grpSpPr>
          <a:xfrm>
            <a:off x="-91440" y="-34204"/>
            <a:ext cx="9326880" cy="5211909"/>
            <a:chOff x="0" y="0"/>
            <a:chExt cx="9144000" cy="5143500"/>
          </a:xfrm>
        </p:grpSpPr>
        <p:grpSp>
          <p:nvGrpSpPr>
            <p:cNvPr id="703" name="Google Shape;703;p8"/>
            <p:cNvGrpSpPr/>
            <p:nvPr/>
          </p:nvGrpSpPr>
          <p:grpSpPr>
            <a:xfrm>
              <a:off x="202089" y="0"/>
              <a:ext cx="8739822" cy="5143500"/>
              <a:chOff x="200927" y="-1250"/>
              <a:chExt cx="8739822" cy="5143500"/>
            </a:xfrm>
          </p:grpSpPr>
          <p:cxnSp>
            <p:nvCxnSpPr>
              <p:cNvPr id="704" name="Google Shape;704;p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5" name="Google Shape;705;p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6" name="Google Shape;706;p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8" name="Google Shape;708;p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1" name="Google Shape;711;p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2" name="Google Shape;712;p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4" name="Google Shape;714;p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5" name="Google Shape;715;p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6" name="Google Shape;716;p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7" name="Google Shape;717;p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8" name="Google Shape;718;p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9" name="Google Shape;719;p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0" name="Google Shape;720;p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1" name="Google Shape;721;p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2" name="Google Shape;722;p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3" name="Google Shape;723;p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4" name="Google Shape;724;p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5" name="Google Shape;725;p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6" name="Google Shape;726;p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7" name="Google Shape;727;p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8" name="Google Shape;728;p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9" name="Google Shape;729;p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0" name="Google Shape;730;p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1" name="Google Shape;731;p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2" name="Google Shape;732;p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3" name="Google Shape;733;p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4" name="Google Shape;734;p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5" name="Google Shape;735;p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6" name="Google Shape;736;p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7" name="Google Shape;737;p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8" name="Google Shape;738;p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9" name="Google Shape;739;p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1" name="Google Shape;741;p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2" name="Google Shape;742;p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3" name="Google Shape;743;p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4" name="Google Shape;744;p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5" name="Google Shape;745;p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6" name="Google Shape;746;p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7" name="Google Shape;747;p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748" name="Google Shape;748;p8"/>
            <p:cNvGrpSpPr/>
            <p:nvPr/>
          </p:nvGrpSpPr>
          <p:grpSpPr>
            <a:xfrm>
              <a:off x="0" y="233038"/>
              <a:ext cx="9144000" cy="4677425"/>
              <a:chOff x="0" y="230950"/>
              <a:chExt cx="9144000" cy="4677425"/>
            </a:xfrm>
          </p:grpSpPr>
          <p:cxnSp>
            <p:nvCxnSpPr>
              <p:cNvPr id="749" name="Google Shape;749;p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0" name="Google Shape;750;p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1" name="Google Shape;761;p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2" name="Google Shape;762;p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3" name="Google Shape;763;p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5" name="Google Shape;765;p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6" name="Google Shape;766;p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7" name="Google Shape;767;p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8" name="Google Shape;768;p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9" name="Google Shape;769;p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0" name="Google Shape;770;p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txBox="1">
            <a:spLocks noGrp="1"/>
          </p:cNvSpPr>
          <p:nvPr>
            <p:ph type="title"/>
          </p:nvPr>
        </p:nvSpPr>
        <p:spPr>
          <a:xfrm>
            <a:off x="1794075" y="1374500"/>
            <a:ext cx="5556000" cy="2394300"/>
          </a:xfrm>
          <a:prstGeom prst="rect">
            <a:avLst/>
          </a:prstGeom>
        </p:spPr>
        <p:txBody>
          <a:bodyPr spcFirstLastPara="1" wrap="square" lIns="0" tIns="0" rIns="0" bIns="0" anchor="ctr" anchorCtr="0">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772" name="Google Shape;772;p8"/>
          <p:cNvGrpSpPr/>
          <p:nvPr/>
        </p:nvGrpSpPr>
        <p:grpSpPr>
          <a:xfrm>
            <a:off x="65867" y="238163"/>
            <a:ext cx="760670" cy="2045787"/>
            <a:chOff x="65867" y="238163"/>
            <a:chExt cx="760670" cy="2045787"/>
          </a:xfrm>
        </p:grpSpPr>
        <p:grpSp>
          <p:nvGrpSpPr>
            <p:cNvPr id="773" name="Google Shape;773;p8"/>
            <p:cNvGrpSpPr/>
            <p:nvPr/>
          </p:nvGrpSpPr>
          <p:grpSpPr>
            <a:xfrm flipH="1">
              <a:off x="65867" y="238163"/>
              <a:ext cx="760670" cy="1616749"/>
              <a:chOff x="8230542" y="2865663"/>
              <a:chExt cx="760670" cy="1616749"/>
            </a:xfrm>
          </p:grpSpPr>
          <p:sp>
            <p:nvSpPr>
              <p:cNvPr id="774" name="Google Shape;774;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8"/>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8"/>
            <p:cNvGrpSpPr/>
            <p:nvPr/>
          </p:nvGrpSpPr>
          <p:grpSpPr>
            <a:xfrm>
              <a:off x="277665" y="1151762"/>
              <a:ext cx="184649" cy="262078"/>
              <a:chOff x="7619190" y="700187"/>
              <a:chExt cx="184649" cy="262078"/>
            </a:xfrm>
          </p:grpSpPr>
          <p:sp>
            <p:nvSpPr>
              <p:cNvPr id="780" name="Google Shape;78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8" name="Google Shape;788;p8"/>
          <p:cNvGrpSpPr/>
          <p:nvPr/>
        </p:nvGrpSpPr>
        <p:grpSpPr>
          <a:xfrm>
            <a:off x="7447388" y="59252"/>
            <a:ext cx="1474771" cy="700708"/>
            <a:chOff x="7447388" y="59252"/>
            <a:chExt cx="1474771" cy="700708"/>
          </a:xfrm>
        </p:grpSpPr>
        <p:grpSp>
          <p:nvGrpSpPr>
            <p:cNvPr id="789" name="Google Shape;789;p8"/>
            <p:cNvGrpSpPr/>
            <p:nvPr/>
          </p:nvGrpSpPr>
          <p:grpSpPr>
            <a:xfrm>
              <a:off x="8409424" y="497882"/>
              <a:ext cx="184649" cy="262078"/>
              <a:chOff x="7619190" y="700187"/>
              <a:chExt cx="184649" cy="262078"/>
            </a:xfrm>
          </p:grpSpPr>
          <p:sp>
            <p:nvSpPr>
              <p:cNvPr id="790" name="Google Shape;79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8"/>
            <p:cNvGrpSpPr/>
            <p:nvPr/>
          </p:nvGrpSpPr>
          <p:grpSpPr>
            <a:xfrm>
              <a:off x="7590424" y="201484"/>
              <a:ext cx="205871" cy="226202"/>
              <a:chOff x="7065678" y="829299"/>
              <a:chExt cx="205871" cy="226202"/>
            </a:xfrm>
          </p:grpSpPr>
          <p:sp>
            <p:nvSpPr>
              <p:cNvPr id="799" name="Google Shape;799;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8"/>
            <p:cNvGrpSpPr/>
            <p:nvPr/>
          </p:nvGrpSpPr>
          <p:grpSpPr>
            <a:xfrm rot="5400000">
              <a:off x="7929452" y="-422811"/>
              <a:ext cx="510644" cy="1474771"/>
              <a:chOff x="6276759" y="1364852"/>
              <a:chExt cx="510644" cy="1474771"/>
            </a:xfrm>
          </p:grpSpPr>
          <p:sp>
            <p:nvSpPr>
              <p:cNvPr id="806" name="Google Shape;806;p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8"/>
          <p:cNvGrpSpPr/>
          <p:nvPr/>
        </p:nvGrpSpPr>
        <p:grpSpPr>
          <a:xfrm>
            <a:off x="8092517" y="3085449"/>
            <a:ext cx="760670" cy="1921420"/>
            <a:chOff x="8092517" y="3085449"/>
            <a:chExt cx="760670" cy="1921420"/>
          </a:xfrm>
        </p:grpSpPr>
        <p:grpSp>
          <p:nvGrpSpPr>
            <p:cNvPr id="811" name="Google Shape;811;p8"/>
            <p:cNvGrpSpPr/>
            <p:nvPr/>
          </p:nvGrpSpPr>
          <p:grpSpPr>
            <a:xfrm>
              <a:off x="8092517" y="3240925"/>
              <a:ext cx="760670" cy="1616749"/>
              <a:chOff x="8230542" y="2865663"/>
              <a:chExt cx="760670" cy="1616749"/>
            </a:xfrm>
          </p:grpSpPr>
          <p:sp>
            <p:nvSpPr>
              <p:cNvPr id="812" name="Google Shape;812;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8"/>
            <p:cNvGrpSpPr/>
            <p:nvPr/>
          </p:nvGrpSpPr>
          <p:grpSpPr>
            <a:xfrm>
              <a:off x="8435915" y="4335512"/>
              <a:ext cx="184649" cy="262078"/>
              <a:chOff x="7619190" y="700187"/>
              <a:chExt cx="184649" cy="262078"/>
            </a:xfrm>
          </p:grpSpPr>
          <p:sp>
            <p:nvSpPr>
              <p:cNvPr id="817" name="Google Shape;81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rot="10800000">
              <a:off x="8602349" y="3085449"/>
              <a:ext cx="205871" cy="226202"/>
              <a:chOff x="7065678" y="829299"/>
              <a:chExt cx="205871" cy="226202"/>
            </a:xfrm>
          </p:grpSpPr>
          <p:sp>
            <p:nvSpPr>
              <p:cNvPr id="826" name="Google Shape;826;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8"/>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8"/>
          <p:cNvGrpSpPr/>
          <p:nvPr/>
        </p:nvGrpSpPr>
        <p:grpSpPr>
          <a:xfrm>
            <a:off x="-128054" y="4198221"/>
            <a:ext cx="1148505" cy="808662"/>
            <a:chOff x="-128054" y="4198221"/>
            <a:chExt cx="1148505" cy="808662"/>
          </a:xfrm>
        </p:grpSpPr>
        <p:grpSp>
          <p:nvGrpSpPr>
            <p:cNvPr id="834" name="Google Shape;834;p8"/>
            <p:cNvGrpSpPr/>
            <p:nvPr/>
          </p:nvGrpSpPr>
          <p:grpSpPr>
            <a:xfrm>
              <a:off x="65882" y="4314892"/>
              <a:ext cx="727385" cy="481963"/>
              <a:chOff x="65882" y="4314892"/>
              <a:chExt cx="727385" cy="481963"/>
            </a:xfrm>
          </p:grpSpPr>
          <p:sp>
            <p:nvSpPr>
              <p:cNvPr id="835" name="Google Shape;835;p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8"/>
              <p:cNvGrpSpPr/>
              <p:nvPr/>
            </p:nvGrpSpPr>
            <p:grpSpPr>
              <a:xfrm rot="975942">
                <a:off x="98891" y="4335507"/>
                <a:ext cx="184655" cy="262086"/>
                <a:chOff x="7619190" y="700187"/>
                <a:chExt cx="184649" cy="262078"/>
              </a:xfrm>
            </p:grpSpPr>
            <p:sp>
              <p:nvSpPr>
                <p:cNvPr id="837" name="Google Shape;83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5" name="Google Shape;845;p8"/>
            <p:cNvGrpSpPr/>
            <p:nvPr/>
          </p:nvGrpSpPr>
          <p:grpSpPr>
            <a:xfrm>
              <a:off x="-128054" y="4198221"/>
              <a:ext cx="1148505" cy="808662"/>
              <a:chOff x="-204254" y="4198221"/>
              <a:chExt cx="1148505" cy="808662"/>
            </a:xfrm>
          </p:grpSpPr>
          <p:grpSp>
            <p:nvGrpSpPr>
              <p:cNvPr id="846" name="Google Shape;846;p8"/>
              <p:cNvGrpSpPr/>
              <p:nvPr/>
            </p:nvGrpSpPr>
            <p:grpSpPr>
              <a:xfrm rot="3803483" flipH="1">
                <a:off x="580713" y="4264960"/>
                <a:ext cx="278594" cy="209395"/>
                <a:chOff x="1539427" y="3527825"/>
                <a:chExt cx="278590" cy="209392"/>
              </a:xfrm>
            </p:grpSpPr>
            <p:sp>
              <p:nvSpPr>
                <p:cNvPr id="847" name="Google Shape;847;p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1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12"/>
        <p:cNvGrpSpPr/>
        <p:nvPr/>
      </p:nvGrpSpPr>
      <p:grpSpPr>
        <a:xfrm>
          <a:off x="0" y="0"/>
          <a:ext cx="0" cy="0"/>
          <a:chOff x="0" y="0"/>
          <a:chExt cx="0" cy="0"/>
        </a:xfrm>
      </p:grpSpPr>
      <p:grpSp>
        <p:nvGrpSpPr>
          <p:cNvPr id="1213" name="Google Shape;1213;p13"/>
          <p:cNvGrpSpPr/>
          <p:nvPr/>
        </p:nvGrpSpPr>
        <p:grpSpPr>
          <a:xfrm>
            <a:off x="-91440" y="-34204"/>
            <a:ext cx="9326880" cy="5211909"/>
            <a:chOff x="0" y="0"/>
            <a:chExt cx="9144000" cy="5143500"/>
          </a:xfrm>
        </p:grpSpPr>
        <p:grpSp>
          <p:nvGrpSpPr>
            <p:cNvPr id="1214" name="Google Shape;1214;p13"/>
            <p:cNvGrpSpPr/>
            <p:nvPr/>
          </p:nvGrpSpPr>
          <p:grpSpPr>
            <a:xfrm>
              <a:off x="202089" y="0"/>
              <a:ext cx="8739822" cy="5143500"/>
              <a:chOff x="200927" y="-1250"/>
              <a:chExt cx="8739822" cy="5143500"/>
            </a:xfrm>
          </p:grpSpPr>
          <p:cxnSp>
            <p:nvCxnSpPr>
              <p:cNvPr id="1215" name="Google Shape;1215;p1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6" name="Google Shape;1216;p1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7" name="Google Shape;1217;p1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8" name="Google Shape;1218;p1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9" name="Google Shape;1219;p1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0" name="Google Shape;1220;p1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1" name="Google Shape;1221;p1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2" name="Google Shape;1222;p1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3" name="Google Shape;1223;p1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4" name="Google Shape;1224;p1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5" name="Google Shape;1225;p1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6" name="Google Shape;1226;p1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7" name="Google Shape;1227;p1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8" name="Google Shape;1228;p1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1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1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1" name="Google Shape;1231;p1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2" name="Google Shape;1232;p1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3" name="Google Shape;1233;p1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4" name="Google Shape;1234;p1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5" name="Google Shape;1235;p1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6" name="Google Shape;1236;p1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7" name="Google Shape;1237;p1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8" name="Google Shape;1238;p1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9" name="Google Shape;1239;p1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0" name="Google Shape;1240;p1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1" name="Google Shape;1241;p1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2" name="Google Shape;1242;p1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3" name="Google Shape;1243;p1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4" name="Google Shape;1244;p1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5" name="Google Shape;1245;p1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6" name="Google Shape;1246;p1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7" name="Google Shape;1247;p1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8" name="Google Shape;1248;p1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9" name="Google Shape;1249;p1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0" name="Google Shape;1250;p1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1" name="Google Shape;1251;p1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2" name="Google Shape;1252;p1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3" name="Google Shape;1253;p1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4" name="Google Shape;1254;p1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5" name="Google Shape;1255;p1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6" name="Google Shape;1256;p1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7" name="Google Shape;1257;p1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8" name="Google Shape;1258;p1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259" name="Google Shape;1259;p13"/>
            <p:cNvGrpSpPr/>
            <p:nvPr/>
          </p:nvGrpSpPr>
          <p:grpSpPr>
            <a:xfrm>
              <a:off x="0" y="233038"/>
              <a:ext cx="9144000" cy="4677425"/>
              <a:chOff x="0" y="230950"/>
              <a:chExt cx="9144000" cy="4677425"/>
            </a:xfrm>
          </p:grpSpPr>
          <p:cxnSp>
            <p:nvCxnSpPr>
              <p:cNvPr id="1260" name="Google Shape;1260;p1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1" name="Google Shape;1261;p1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1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3" name="Google Shape;1263;p1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4" name="Google Shape;1264;p1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5" name="Google Shape;1265;p1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6" name="Google Shape;1266;p1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7" name="Google Shape;1267;p1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8" name="Google Shape;1268;p1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9" name="Google Shape;1269;p1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0" name="Google Shape;1270;p1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1" name="Google Shape;1271;p1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2" name="Google Shape;1272;p1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3" name="Google Shape;1273;p1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4" name="Google Shape;1274;p1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5" name="Google Shape;1275;p1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6" name="Google Shape;1276;p1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1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1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9" name="Google Shape;1279;p1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80" name="Google Shape;1280;p1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281" name="Google Shape;1281;p1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txBox="1">
            <a:spLocks noGrp="1"/>
          </p:cNvSpPr>
          <p:nvPr>
            <p:ph type="title"/>
          </p:nvPr>
        </p:nvSpPr>
        <p:spPr>
          <a:xfrm>
            <a:off x="7200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3" name="Google Shape;1283;p13"/>
          <p:cNvSpPr txBox="1">
            <a:spLocks noGrp="1"/>
          </p:cNvSpPr>
          <p:nvPr>
            <p:ph type="title" idx="2" hasCustomPrompt="1"/>
          </p:nvPr>
        </p:nvSpPr>
        <p:spPr>
          <a:xfrm>
            <a:off x="11772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4" name="Google Shape;1284;p13"/>
          <p:cNvSpPr txBox="1">
            <a:spLocks noGrp="1"/>
          </p:cNvSpPr>
          <p:nvPr>
            <p:ph type="subTitle" idx="1"/>
          </p:nvPr>
        </p:nvSpPr>
        <p:spPr>
          <a:xfrm>
            <a:off x="7200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5" name="Google Shape;1285;p13"/>
          <p:cNvSpPr txBox="1">
            <a:spLocks noGrp="1"/>
          </p:cNvSpPr>
          <p:nvPr>
            <p:ph type="title" idx="3"/>
          </p:nvPr>
        </p:nvSpPr>
        <p:spPr>
          <a:xfrm>
            <a:off x="48196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6" name="Google Shape;1286;p13"/>
          <p:cNvSpPr txBox="1">
            <a:spLocks noGrp="1"/>
          </p:cNvSpPr>
          <p:nvPr>
            <p:ph type="title" idx="4" hasCustomPrompt="1"/>
          </p:nvPr>
        </p:nvSpPr>
        <p:spPr>
          <a:xfrm>
            <a:off x="52768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7" name="Google Shape;1287;p13"/>
          <p:cNvSpPr txBox="1">
            <a:spLocks noGrp="1"/>
          </p:cNvSpPr>
          <p:nvPr>
            <p:ph type="subTitle" idx="5"/>
          </p:nvPr>
        </p:nvSpPr>
        <p:spPr>
          <a:xfrm>
            <a:off x="48196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8" name="Google Shape;1288;p13"/>
          <p:cNvSpPr txBox="1">
            <a:spLocks noGrp="1"/>
          </p:cNvSpPr>
          <p:nvPr>
            <p:ph type="title" idx="6"/>
          </p:nvPr>
        </p:nvSpPr>
        <p:spPr>
          <a:xfrm>
            <a:off x="2769800" y="2362211"/>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9" name="Google Shape;1289;p13"/>
          <p:cNvSpPr txBox="1">
            <a:spLocks noGrp="1"/>
          </p:cNvSpPr>
          <p:nvPr>
            <p:ph type="title" idx="7" hasCustomPrompt="1"/>
          </p:nvPr>
        </p:nvSpPr>
        <p:spPr>
          <a:xfrm>
            <a:off x="32270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0" name="Google Shape;1290;p13"/>
          <p:cNvSpPr txBox="1">
            <a:spLocks noGrp="1"/>
          </p:cNvSpPr>
          <p:nvPr>
            <p:ph type="subTitle" idx="8"/>
          </p:nvPr>
        </p:nvSpPr>
        <p:spPr>
          <a:xfrm>
            <a:off x="2769800" y="2889947"/>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1" name="Google Shape;1291;p13"/>
          <p:cNvSpPr txBox="1">
            <a:spLocks noGrp="1"/>
          </p:cNvSpPr>
          <p:nvPr>
            <p:ph type="title" idx="9"/>
          </p:nvPr>
        </p:nvSpPr>
        <p:spPr>
          <a:xfrm>
            <a:off x="6869400" y="2362099"/>
            <a:ext cx="15546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2" name="Google Shape;1292;p13"/>
          <p:cNvSpPr txBox="1">
            <a:spLocks noGrp="1"/>
          </p:cNvSpPr>
          <p:nvPr>
            <p:ph type="title" idx="13" hasCustomPrompt="1"/>
          </p:nvPr>
        </p:nvSpPr>
        <p:spPr>
          <a:xfrm>
            <a:off x="737235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3" name="Google Shape;1293;p13"/>
          <p:cNvSpPr txBox="1">
            <a:spLocks noGrp="1"/>
          </p:cNvSpPr>
          <p:nvPr>
            <p:ph type="subTitle" idx="14"/>
          </p:nvPr>
        </p:nvSpPr>
        <p:spPr>
          <a:xfrm>
            <a:off x="6869400" y="2889799"/>
            <a:ext cx="15546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4" name="Google Shape;1294;p13"/>
          <p:cNvSpPr txBox="1">
            <a:spLocks noGrp="1"/>
          </p:cNvSpPr>
          <p:nvPr>
            <p:ph type="title" idx="15"/>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5" name="Google Shape;1295;p13"/>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13"/>
          <p:cNvGrpSpPr/>
          <p:nvPr/>
        </p:nvGrpSpPr>
        <p:grpSpPr>
          <a:xfrm>
            <a:off x="7447388" y="59252"/>
            <a:ext cx="1474771" cy="700708"/>
            <a:chOff x="7447388" y="59252"/>
            <a:chExt cx="1474771" cy="700708"/>
          </a:xfrm>
        </p:grpSpPr>
        <p:grpSp>
          <p:nvGrpSpPr>
            <p:cNvPr id="1297" name="Google Shape;1297;p13"/>
            <p:cNvGrpSpPr/>
            <p:nvPr/>
          </p:nvGrpSpPr>
          <p:grpSpPr>
            <a:xfrm>
              <a:off x="8409424" y="497882"/>
              <a:ext cx="184649" cy="262078"/>
              <a:chOff x="7619190" y="700187"/>
              <a:chExt cx="184649" cy="262078"/>
            </a:xfrm>
          </p:grpSpPr>
          <p:sp>
            <p:nvSpPr>
              <p:cNvPr id="1298" name="Google Shape;1298;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13"/>
            <p:cNvGrpSpPr/>
            <p:nvPr/>
          </p:nvGrpSpPr>
          <p:grpSpPr>
            <a:xfrm>
              <a:off x="7590424" y="201484"/>
              <a:ext cx="205871" cy="226202"/>
              <a:chOff x="7065678" y="829299"/>
              <a:chExt cx="205871" cy="226202"/>
            </a:xfrm>
          </p:grpSpPr>
          <p:sp>
            <p:nvSpPr>
              <p:cNvPr id="1307" name="Google Shape;1307;p1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13"/>
            <p:cNvGrpSpPr/>
            <p:nvPr/>
          </p:nvGrpSpPr>
          <p:grpSpPr>
            <a:xfrm rot="5400000">
              <a:off x="7929452" y="-422811"/>
              <a:ext cx="510644" cy="1474771"/>
              <a:chOff x="6276759" y="1364852"/>
              <a:chExt cx="510644" cy="1474771"/>
            </a:xfrm>
          </p:grpSpPr>
          <p:sp>
            <p:nvSpPr>
              <p:cNvPr id="1314" name="Google Shape;1314;p1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8" name="Google Shape;1318;p13"/>
          <p:cNvGrpSpPr/>
          <p:nvPr/>
        </p:nvGrpSpPr>
        <p:grpSpPr>
          <a:xfrm>
            <a:off x="-128054" y="4198221"/>
            <a:ext cx="1148505" cy="808662"/>
            <a:chOff x="-128054" y="4198221"/>
            <a:chExt cx="1148505" cy="808662"/>
          </a:xfrm>
        </p:grpSpPr>
        <p:grpSp>
          <p:nvGrpSpPr>
            <p:cNvPr id="1319" name="Google Shape;1319;p13"/>
            <p:cNvGrpSpPr/>
            <p:nvPr/>
          </p:nvGrpSpPr>
          <p:grpSpPr>
            <a:xfrm>
              <a:off x="65882" y="4314892"/>
              <a:ext cx="727385" cy="481963"/>
              <a:chOff x="65882" y="4314892"/>
              <a:chExt cx="727385" cy="481963"/>
            </a:xfrm>
          </p:grpSpPr>
          <p:sp>
            <p:nvSpPr>
              <p:cNvPr id="1320" name="Google Shape;1320;p1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13"/>
              <p:cNvGrpSpPr/>
              <p:nvPr/>
            </p:nvGrpSpPr>
            <p:grpSpPr>
              <a:xfrm rot="975942">
                <a:off x="98891" y="4335507"/>
                <a:ext cx="184655" cy="262086"/>
                <a:chOff x="7619190" y="700187"/>
                <a:chExt cx="184649" cy="262078"/>
              </a:xfrm>
            </p:grpSpPr>
            <p:sp>
              <p:nvSpPr>
                <p:cNvPr id="1322" name="Google Shape;1322;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0" name="Google Shape;1330;p13"/>
            <p:cNvGrpSpPr/>
            <p:nvPr/>
          </p:nvGrpSpPr>
          <p:grpSpPr>
            <a:xfrm>
              <a:off x="-128054" y="4198221"/>
              <a:ext cx="1148505" cy="808662"/>
              <a:chOff x="-204254" y="4198221"/>
              <a:chExt cx="1148505" cy="808662"/>
            </a:xfrm>
          </p:grpSpPr>
          <p:grpSp>
            <p:nvGrpSpPr>
              <p:cNvPr id="1331" name="Google Shape;1331;p13"/>
              <p:cNvGrpSpPr/>
              <p:nvPr/>
            </p:nvGrpSpPr>
            <p:grpSpPr>
              <a:xfrm rot="3803483" flipH="1">
                <a:off x="580713" y="4264960"/>
                <a:ext cx="278594" cy="209395"/>
                <a:chOff x="1539427" y="3527825"/>
                <a:chExt cx="278590" cy="209392"/>
              </a:xfrm>
            </p:grpSpPr>
            <p:sp>
              <p:nvSpPr>
                <p:cNvPr id="1332" name="Google Shape;1332;p1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1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0345"/>
            <a:ext cx="7704000" cy="4572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2pPr>
            <a:lvl3pPr lvl="2"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3pPr>
            <a:lvl4pPr lvl="3"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4pPr>
            <a:lvl5pPr lvl="4"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5pPr>
            <a:lvl6pPr lvl="5"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6pPr>
            <a:lvl7pPr lvl="6"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7pPr>
            <a:lvl8pPr lvl="7"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8pPr>
            <a:lvl9pPr lvl="8"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1pPr>
            <a:lvl2pPr marL="914400" lvl="1"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2pPr>
            <a:lvl3pPr marL="1371600" lvl="2"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3pPr>
            <a:lvl4pPr marL="1828800" lvl="3"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4pPr>
            <a:lvl5pPr marL="2286000" lvl="4"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5pPr>
            <a:lvl6pPr marL="2743200" lvl="5"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6pPr>
            <a:lvl7pPr marL="3200400" lvl="6"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7pPr>
            <a:lvl8pPr marL="3657600" lvl="7"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8pPr>
            <a:lvl9pPr marL="4114800" lvl="8" indent="-317500">
              <a:lnSpc>
                <a:spcPct val="100000"/>
              </a:lnSpc>
              <a:spcBef>
                <a:spcPts val="1600"/>
              </a:spcBef>
              <a:spcAft>
                <a:spcPts val="160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1pPr>
            <a:lvl2pPr lvl="1"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2pPr>
            <a:lvl3pPr lvl="2"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3pPr>
            <a:lvl4pPr lvl="3"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4pPr>
            <a:lvl5pPr lvl="4"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5pPr>
            <a:lvl6pPr lvl="5"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6pPr>
            <a:lvl7pPr lvl="6"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7pPr>
            <a:lvl8pPr lvl="7"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8pPr>
            <a:lvl9pPr lvl="8" rtl="0">
              <a:spcBef>
                <a:spcPts val="0"/>
              </a:spcBef>
              <a:spcAft>
                <a:spcPts val="0"/>
              </a:spcAft>
              <a:buClr>
                <a:schemeClr val="dk1"/>
              </a:buClr>
              <a:buSzPts val="3400"/>
              <a:buFont typeface="Cardo" panose="020B0604020202020204"/>
              <a:buNone/>
              <a:defRPr sz="3400" b="1">
                <a:solidFill>
                  <a:schemeClr val="dk1"/>
                </a:solidFill>
                <a:latin typeface="Cardo" panose="020B0604020202020204"/>
                <a:ea typeface="Cardo" panose="020B0604020202020204"/>
                <a:cs typeface="Cardo" panose="020B0604020202020204"/>
                <a:sym typeface="Cardo" panose="020B0604020202020204"/>
              </a:defRPr>
            </a:lvl9pPr>
          </a:lstStyle>
          <a:p>
            <a:endParaRPr/>
          </a:p>
        </p:txBody>
      </p:sp>
      <p:sp>
        <p:nvSpPr>
          <p:cNvPr id="7" name="Google Shape;7;p1"/>
          <p:cNvSpPr txBox="1">
            <a:spLocks noGrp="1"/>
          </p:cNvSpPr>
          <p:nvPr>
            <p:ph type="body" idx="1"/>
          </p:nvPr>
        </p:nvSpPr>
        <p:spPr>
          <a:xfrm>
            <a:off x="715200" y="1152475"/>
            <a:ext cx="7713900" cy="34560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1pPr>
            <a:lvl2pPr marL="914400" lvl="1"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2pPr>
            <a:lvl3pPr marL="1371600" lvl="2"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3pPr>
            <a:lvl4pPr marL="1828800" lvl="3"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4pPr>
            <a:lvl5pPr marL="2286000" lvl="4"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5pPr>
            <a:lvl6pPr marL="2743200" lvl="5"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6pPr>
            <a:lvl7pPr marL="3200400" lvl="6"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7pPr>
            <a:lvl8pPr marL="3657600" lvl="7"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8pPr>
            <a:lvl9pPr marL="4114800" lvl="8" indent="-317500">
              <a:lnSpc>
                <a:spcPct val="115000"/>
              </a:lnSpc>
              <a:spcBef>
                <a:spcPts val="1600"/>
              </a:spcBef>
              <a:spcAft>
                <a:spcPts val="1600"/>
              </a:spcAft>
              <a:buClr>
                <a:schemeClr val="dk2"/>
              </a:buClr>
              <a:buSzPts val="1400"/>
              <a:buFont typeface="Assistant"/>
              <a:buChar char="■"/>
              <a:defRPr>
                <a:solidFill>
                  <a:schemeClr val="dk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0345"/>
            <a:ext cx="7704000" cy="4572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2pPr>
            <a:lvl3pPr lvl="2"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3pPr>
            <a:lvl4pPr lvl="3"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4pPr>
            <a:lvl5pPr lvl="4"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5pPr>
            <a:lvl6pPr lvl="5"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6pPr>
            <a:lvl7pPr lvl="6"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7pPr>
            <a:lvl8pPr lvl="7"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8pPr>
            <a:lvl9pPr lvl="8"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1pPr>
            <a:lvl2pPr marL="914400" lvl="1"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2pPr>
            <a:lvl3pPr marL="1371600" lvl="2"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3pPr>
            <a:lvl4pPr marL="1828800" lvl="3"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4pPr>
            <a:lvl5pPr marL="2286000" lvl="4"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5pPr>
            <a:lvl6pPr marL="2743200" lvl="5"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6pPr>
            <a:lvl7pPr marL="3200400" lvl="6"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7pPr>
            <a:lvl8pPr marL="3657600" lvl="7" indent="-317500">
              <a:lnSpc>
                <a:spcPct val="100000"/>
              </a:lnSpc>
              <a:spcBef>
                <a:spcPts val="1600"/>
              </a:spcBef>
              <a:spcAft>
                <a:spcPts val="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8pPr>
            <a:lvl9pPr marL="4114800" lvl="8" indent="-317500">
              <a:lnSpc>
                <a:spcPct val="100000"/>
              </a:lnSpc>
              <a:spcBef>
                <a:spcPts val="1600"/>
              </a:spcBef>
              <a:spcAft>
                <a:spcPts val="1600"/>
              </a:spcAft>
              <a:buClr>
                <a:schemeClr val="dk1"/>
              </a:buClr>
              <a:buSzPts val="1400"/>
              <a:buFont typeface="Anaheim" panose="02000503000000000000"/>
              <a:buChar char="■"/>
              <a:defRPr>
                <a:solidFill>
                  <a:schemeClr val="dk1"/>
                </a:solidFill>
                <a:latin typeface="Anaheim" panose="02000503000000000000"/>
                <a:ea typeface="Anaheim" panose="02000503000000000000"/>
                <a:cs typeface="Anaheim" panose="02000503000000000000"/>
                <a:sym typeface="Anaheim" panose="02000503000000000000"/>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KXGv7Mll8yM6EIlrr7xUn6UdkXac_oC34Pswnz4iQR0/copy#gid=50936858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sp>
        <p:nvSpPr>
          <p:cNvPr id="2626" name="Google Shape;2626;p27"/>
          <p:cNvSpPr/>
          <p:nvPr/>
        </p:nvSpPr>
        <p:spPr>
          <a:xfrm>
            <a:off x="7217425" y="414900"/>
            <a:ext cx="1435722" cy="274200"/>
          </a:xfrm>
          <a:prstGeom prst="rect">
            <a:avLst/>
          </a:prstGeom>
          <a:solidFill>
            <a:schemeClr val="accen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algn="ctr">
              <a:lnSpc>
                <a:spcPct val="90000"/>
              </a:lnSpc>
            </a:pPr>
            <a:r>
              <a:rPr lang="en-US" b="1" dirty="0"/>
              <a:t>CÔNG NGHỆ 6</a:t>
            </a:r>
            <a:endParaRPr b="1" dirty="0"/>
          </a:p>
        </p:txBody>
      </p:sp>
      <p:sp>
        <p:nvSpPr>
          <p:cNvPr id="2630" name="Google Shape;2630;p27"/>
          <p:cNvSpPr/>
          <p:nvPr/>
        </p:nvSpPr>
        <p:spPr>
          <a:xfrm>
            <a:off x="4470109" y="3730764"/>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631" name="Google Shape;2631;p27"/>
          <p:cNvGrpSpPr/>
          <p:nvPr/>
        </p:nvGrpSpPr>
        <p:grpSpPr>
          <a:xfrm>
            <a:off x="6965630" y="249465"/>
            <a:ext cx="1781640" cy="902296"/>
            <a:chOff x="6965630" y="249465"/>
            <a:chExt cx="1781640" cy="902296"/>
          </a:xfrm>
        </p:grpSpPr>
        <p:grpSp>
          <p:nvGrpSpPr>
            <p:cNvPr id="2632" name="Google Shape;2632;p27"/>
            <p:cNvGrpSpPr/>
            <p:nvPr/>
          </p:nvGrpSpPr>
          <p:grpSpPr>
            <a:xfrm>
              <a:off x="8092524" y="889682"/>
              <a:ext cx="184649" cy="262078"/>
              <a:chOff x="7619190" y="700187"/>
              <a:chExt cx="184649" cy="262078"/>
            </a:xfrm>
          </p:grpSpPr>
          <p:sp>
            <p:nvSpPr>
              <p:cNvPr id="2633" name="Google Shape;2633;p2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4" name="Google Shape;2634;p2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5" name="Google Shape;2635;p2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6" name="Google Shape;2636;p2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7" name="Google Shape;2637;p2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8" name="Google Shape;2638;p2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9" name="Google Shape;2639;p2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0" name="Google Shape;2640;p2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41" name="Google Shape;2641;p27"/>
            <p:cNvGrpSpPr/>
            <p:nvPr/>
          </p:nvGrpSpPr>
          <p:grpSpPr>
            <a:xfrm>
              <a:off x="8541399" y="261134"/>
              <a:ext cx="205871" cy="226202"/>
              <a:chOff x="7065678" y="829299"/>
              <a:chExt cx="205871" cy="226202"/>
            </a:xfrm>
          </p:grpSpPr>
          <p:sp>
            <p:nvSpPr>
              <p:cNvPr id="2642" name="Google Shape;2642;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3" name="Google Shape;2643;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4" name="Google Shape;2644;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5" name="Google Shape;2645;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6" name="Google Shape;2646;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7" name="Google Shape;2647;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48" name="Google Shape;2648;p27"/>
            <p:cNvGrpSpPr/>
            <p:nvPr/>
          </p:nvGrpSpPr>
          <p:grpSpPr>
            <a:xfrm rot="5400000">
              <a:off x="7612552" y="-31011"/>
              <a:ext cx="510644" cy="1474771"/>
              <a:chOff x="6276759" y="1364852"/>
              <a:chExt cx="510644" cy="1474771"/>
            </a:xfrm>
          </p:grpSpPr>
          <p:sp>
            <p:nvSpPr>
              <p:cNvPr id="2649" name="Google Shape;2649;p2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0" name="Google Shape;2650;p2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1" name="Google Shape;2651;p2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2" name="Google Shape;2652;p2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653" name="Google Shape;2653;p27"/>
            <p:cNvSpPr/>
            <p:nvPr/>
          </p:nvSpPr>
          <p:spPr>
            <a:xfrm>
              <a:off x="6965630" y="249465"/>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654" name="Google Shape;2654;p27"/>
          <p:cNvGrpSpPr/>
          <p:nvPr/>
        </p:nvGrpSpPr>
        <p:grpSpPr>
          <a:xfrm>
            <a:off x="5413894" y="3580750"/>
            <a:ext cx="1153365" cy="1114784"/>
            <a:chOff x="5413894" y="3580750"/>
            <a:chExt cx="1153365" cy="1114784"/>
          </a:xfrm>
        </p:grpSpPr>
        <p:grpSp>
          <p:nvGrpSpPr>
            <p:cNvPr id="2655" name="Google Shape;2655;p27"/>
            <p:cNvGrpSpPr/>
            <p:nvPr/>
          </p:nvGrpSpPr>
          <p:grpSpPr>
            <a:xfrm>
              <a:off x="5413894" y="3580750"/>
              <a:ext cx="1153365" cy="1114784"/>
              <a:chOff x="6562104" y="3204209"/>
              <a:chExt cx="1153365" cy="1114784"/>
            </a:xfrm>
          </p:grpSpPr>
          <p:sp>
            <p:nvSpPr>
              <p:cNvPr id="2656" name="Google Shape;2656;p27"/>
              <p:cNvSpPr/>
              <p:nvPr/>
            </p:nvSpPr>
            <p:spPr>
              <a:xfrm>
                <a:off x="6909296" y="3204209"/>
                <a:ext cx="264189" cy="208354"/>
              </a:xfrm>
              <a:custGeom>
                <a:avLst/>
                <a:gdLst/>
                <a:ahLst/>
                <a:cxnLst/>
                <a:rect l="l" t="t" r="r" b="b"/>
                <a:pathLst>
                  <a:path w="7121" h="5616" extrusionOk="0">
                    <a:moveTo>
                      <a:pt x="5097" y="365"/>
                    </a:moveTo>
                    <a:lnTo>
                      <a:pt x="4930" y="1937"/>
                    </a:lnTo>
                    <a:lnTo>
                      <a:pt x="977" y="4723"/>
                    </a:lnTo>
                    <a:lnTo>
                      <a:pt x="977" y="4723"/>
                    </a:lnTo>
                    <a:lnTo>
                      <a:pt x="5097" y="365"/>
                    </a:lnTo>
                    <a:close/>
                    <a:moveTo>
                      <a:pt x="5323" y="3449"/>
                    </a:moveTo>
                    <a:lnTo>
                      <a:pt x="6823" y="4985"/>
                    </a:lnTo>
                    <a:lnTo>
                      <a:pt x="370" y="5413"/>
                    </a:lnTo>
                    <a:lnTo>
                      <a:pt x="5323" y="3449"/>
                    </a:lnTo>
                    <a:close/>
                    <a:moveTo>
                      <a:pt x="5221" y="1"/>
                    </a:moveTo>
                    <a:cubicBezTo>
                      <a:pt x="5196" y="1"/>
                      <a:pt x="5171" y="9"/>
                      <a:pt x="5156" y="32"/>
                    </a:cubicBezTo>
                    <a:lnTo>
                      <a:pt x="37" y="5449"/>
                    </a:lnTo>
                    <a:cubicBezTo>
                      <a:pt x="13" y="5485"/>
                      <a:pt x="1" y="5520"/>
                      <a:pt x="13" y="5556"/>
                    </a:cubicBezTo>
                    <a:cubicBezTo>
                      <a:pt x="37" y="5592"/>
                      <a:pt x="72" y="5616"/>
                      <a:pt x="108" y="5616"/>
                    </a:cubicBezTo>
                    <a:lnTo>
                      <a:pt x="7037" y="5151"/>
                    </a:lnTo>
                    <a:cubicBezTo>
                      <a:pt x="7073" y="5151"/>
                      <a:pt x="7097" y="5128"/>
                      <a:pt x="7121" y="5092"/>
                    </a:cubicBezTo>
                    <a:cubicBezTo>
                      <a:pt x="7121" y="5068"/>
                      <a:pt x="7121" y="5020"/>
                      <a:pt x="7097" y="4997"/>
                    </a:cubicBezTo>
                    <a:lnTo>
                      <a:pt x="5418" y="3270"/>
                    </a:lnTo>
                    <a:cubicBezTo>
                      <a:pt x="5401" y="3253"/>
                      <a:pt x="5371" y="3242"/>
                      <a:pt x="5342" y="3242"/>
                    </a:cubicBezTo>
                    <a:cubicBezTo>
                      <a:pt x="5331" y="3242"/>
                      <a:pt x="5321" y="3243"/>
                      <a:pt x="5311" y="3246"/>
                    </a:cubicBezTo>
                    <a:lnTo>
                      <a:pt x="953" y="4973"/>
                    </a:lnTo>
                    <a:lnTo>
                      <a:pt x="953" y="4973"/>
                    </a:lnTo>
                    <a:lnTo>
                      <a:pt x="5073" y="2056"/>
                    </a:lnTo>
                    <a:cubicBezTo>
                      <a:pt x="5097" y="2044"/>
                      <a:pt x="5109" y="2020"/>
                      <a:pt x="5109" y="1996"/>
                    </a:cubicBezTo>
                    <a:lnTo>
                      <a:pt x="5311" y="103"/>
                    </a:lnTo>
                    <a:cubicBezTo>
                      <a:pt x="5323" y="67"/>
                      <a:pt x="5299" y="20"/>
                      <a:pt x="5263" y="8"/>
                    </a:cubicBezTo>
                    <a:cubicBezTo>
                      <a:pt x="5250" y="3"/>
                      <a:pt x="5236" y="1"/>
                      <a:pt x="522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7" name="Google Shape;2657;p27"/>
              <p:cNvSpPr/>
              <p:nvPr/>
            </p:nvSpPr>
            <p:spPr>
              <a:xfrm>
                <a:off x="7091315" y="3274293"/>
                <a:ext cx="97202" cy="56986"/>
              </a:xfrm>
              <a:custGeom>
                <a:avLst/>
                <a:gdLst/>
                <a:ahLst/>
                <a:cxnLst/>
                <a:rect l="l" t="t" r="r" b="b"/>
                <a:pathLst>
                  <a:path w="2620" h="1536" extrusionOk="0">
                    <a:moveTo>
                      <a:pt x="108" y="0"/>
                    </a:moveTo>
                    <a:cubicBezTo>
                      <a:pt x="77" y="0"/>
                      <a:pt x="48" y="16"/>
                      <a:pt x="24" y="48"/>
                    </a:cubicBezTo>
                    <a:cubicBezTo>
                      <a:pt x="0" y="95"/>
                      <a:pt x="24" y="155"/>
                      <a:pt x="72" y="179"/>
                    </a:cubicBezTo>
                    <a:lnTo>
                      <a:pt x="2167" y="1322"/>
                    </a:lnTo>
                    <a:lnTo>
                      <a:pt x="441" y="1357"/>
                    </a:lnTo>
                    <a:cubicBezTo>
                      <a:pt x="393" y="1357"/>
                      <a:pt x="345" y="1393"/>
                      <a:pt x="357" y="1453"/>
                    </a:cubicBezTo>
                    <a:cubicBezTo>
                      <a:pt x="357" y="1500"/>
                      <a:pt x="393" y="1536"/>
                      <a:pt x="441" y="1536"/>
                    </a:cubicBezTo>
                    <a:lnTo>
                      <a:pt x="453" y="1536"/>
                    </a:lnTo>
                    <a:lnTo>
                      <a:pt x="2524" y="1500"/>
                    </a:lnTo>
                    <a:cubicBezTo>
                      <a:pt x="2560" y="1500"/>
                      <a:pt x="2596" y="1476"/>
                      <a:pt x="2608" y="1429"/>
                    </a:cubicBezTo>
                    <a:cubicBezTo>
                      <a:pt x="2620" y="1393"/>
                      <a:pt x="2608" y="1345"/>
                      <a:pt x="2560" y="1322"/>
                    </a:cubicBezTo>
                    <a:lnTo>
                      <a:pt x="155" y="12"/>
                    </a:lnTo>
                    <a:cubicBezTo>
                      <a:pt x="139" y="4"/>
                      <a:pt x="123" y="0"/>
                      <a:pt x="10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8" name="Google Shape;2658;p27"/>
              <p:cNvSpPr/>
              <p:nvPr/>
            </p:nvSpPr>
            <p:spPr>
              <a:xfrm>
                <a:off x="7125299" y="3322970"/>
                <a:ext cx="63664" cy="30867"/>
              </a:xfrm>
              <a:custGeom>
                <a:avLst/>
                <a:gdLst/>
                <a:ahLst/>
                <a:cxnLst/>
                <a:rect l="l" t="t" r="r" b="b"/>
                <a:pathLst>
                  <a:path w="1716" h="832" extrusionOk="0">
                    <a:moveTo>
                      <a:pt x="1610" y="0"/>
                    </a:moveTo>
                    <a:cubicBezTo>
                      <a:pt x="1598" y="0"/>
                      <a:pt x="1585" y="3"/>
                      <a:pt x="1573" y="10"/>
                    </a:cubicBezTo>
                    <a:lnTo>
                      <a:pt x="72" y="653"/>
                    </a:lnTo>
                    <a:cubicBezTo>
                      <a:pt x="25" y="664"/>
                      <a:pt x="1" y="724"/>
                      <a:pt x="25" y="772"/>
                    </a:cubicBezTo>
                    <a:cubicBezTo>
                      <a:pt x="37" y="807"/>
                      <a:pt x="72" y="831"/>
                      <a:pt x="108" y="831"/>
                    </a:cubicBezTo>
                    <a:cubicBezTo>
                      <a:pt x="120" y="831"/>
                      <a:pt x="132" y="831"/>
                      <a:pt x="144" y="819"/>
                    </a:cubicBezTo>
                    <a:lnTo>
                      <a:pt x="1644" y="188"/>
                    </a:lnTo>
                    <a:cubicBezTo>
                      <a:pt x="1692" y="164"/>
                      <a:pt x="1715" y="105"/>
                      <a:pt x="1692" y="57"/>
                    </a:cubicBezTo>
                    <a:cubicBezTo>
                      <a:pt x="1674" y="22"/>
                      <a:pt x="1644" y="0"/>
                      <a:pt x="1610"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9" name="Google Shape;2659;p27"/>
              <p:cNvSpPr/>
              <p:nvPr/>
            </p:nvSpPr>
            <p:spPr>
              <a:xfrm>
                <a:off x="6562104" y="3317293"/>
                <a:ext cx="1153365" cy="1001700"/>
              </a:xfrm>
              <a:custGeom>
                <a:avLst/>
                <a:gdLst/>
                <a:ahLst/>
                <a:cxnLst/>
                <a:rect l="l" t="t" r="r" b="b"/>
                <a:pathLst>
                  <a:path w="31088" h="27000" extrusionOk="0">
                    <a:moveTo>
                      <a:pt x="19132" y="0"/>
                    </a:moveTo>
                    <a:cubicBezTo>
                      <a:pt x="18886" y="0"/>
                      <a:pt x="18635" y="6"/>
                      <a:pt x="18384" y="20"/>
                    </a:cubicBezTo>
                    <a:cubicBezTo>
                      <a:pt x="18336" y="20"/>
                      <a:pt x="18300" y="67"/>
                      <a:pt x="18300" y="115"/>
                    </a:cubicBezTo>
                    <a:cubicBezTo>
                      <a:pt x="18300" y="175"/>
                      <a:pt x="18348" y="210"/>
                      <a:pt x="18396" y="210"/>
                    </a:cubicBezTo>
                    <a:cubicBezTo>
                      <a:pt x="18653" y="196"/>
                      <a:pt x="18915" y="185"/>
                      <a:pt x="19173" y="185"/>
                    </a:cubicBezTo>
                    <a:cubicBezTo>
                      <a:pt x="19333" y="185"/>
                      <a:pt x="19491" y="189"/>
                      <a:pt x="19646" y="198"/>
                    </a:cubicBezTo>
                    <a:cubicBezTo>
                      <a:pt x="19693" y="198"/>
                      <a:pt x="19741" y="151"/>
                      <a:pt x="19741" y="103"/>
                    </a:cubicBezTo>
                    <a:cubicBezTo>
                      <a:pt x="19741" y="55"/>
                      <a:pt x="19705" y="8"/>
                      <a:pt x="19646" y="8"/>
                    </a:cubicBezTo>
                    <a:cubicBezTo>
                      <a:pt x="19478" y="3"/>
                      <a:pt x="19306" y="0"/>
                      <a:pt x="19132" y="0"/>
                    </a:cubicBezTo>
                    <a:close/>
                    <a:moveTo>
                      <a:pt x="17134" y="151"/>
                    </a:moveTo>
                    <a:cubicBezTo>
                      <a:pt x="16943" y="175"/>
                      <a:pt x="16764" y="210"/>
                      <a:pt x="16574" y="246"/>
                    </a:cubicBezTo>
                    <a:cubicBezTo>
                      <a:pt x="16526" y="258"/>
                      <a:pt x="16491" y="305"/>
                      <a:pt x="16503" y="353"/>
                    </a:cubicBezTo>
                    <a:cubicBezTo>
                      <a:pt x="16514" y="401"/>
                      <a:pt x="16550" y="436"/>
                      <a:pt x="16598" y="436"/>
                    </a:cubicBezTo>
                    <a:cubicBezTo>
                      <a:pt x="16598" y="436"/>
                      <a:pt x="16610" y="436"/>
                      <a:pt x="16610" y="425"/>
                    </a:cubicBezTo>
                    <a:cubicBezTo>
                      <a:pt x="16800" y="401"/>
                      <a:pt x="16979" y="365"/>
                      <a:pt x="17157" y="341"/>
                    </a:cubicBezTo>
                    <a:cubicBezTo>
                      <a:pt x="17205" y="329"/>
                      <a:pt x="17241" y="282"/>
                      <a:pt x="17241" y="234"/>
                    </a:cubicBezTo>
                    <a:cubicBezTo>
                      <a:pt x="17229" y="186"/>
                      <a:pt x="17181" y="151"/>
                      <a:pt x="17134" y="151"/>
                    </a:cubicBezTo>
                    <a:close/>
                    <a:moveTo>
                      <a:pt x="20908" y="115"/>
                    </a:moveTo>
                    <a:cubicBezTo>
                      <a:pt x="20860" y="115"/>
                      <a:pt x="20813" y="151"/>
                      <a:pt x="20801" y="198"/>
                    </a:cubicBezTo>
                    <a:cubicBezTo>
                      <a:pt x="20789" y="246"/>
                      <a:pt x="20836" y="294"/>
                      <a:pt x="20884" y="305"/>
                    </a:cubicBezTo>
                    <a:cubicBezTo>
                      <a:pt x="21301" y="365"/>
                      <a:pt x="21706" y="448"/>
                      <a:pt x="22098" y="556"/>
                    </a:cubicBezTo>
                    <a:lnTo>
                      <a:pt x="22122" y="556"/>
                    </a:lnTo>
                    <a:cubicBezTo>
                      <a:pt x="22170" y="556"/>
                      <a:pt x="22206" y="532"/>
                      <a:pt x="22218" y="484"/>
                    </a:cubicBezTo>
                    <a:cubicBezTo>
                      <a:pt x="22229" y="436"/>
                      <a:pt x="22194" y="389"/>
                      <a:pt x="22146" y="377"/>
                    </a:cubicBezTo>
                    <a:cubicBezTo>
                      <a:pt x="21753" y="270"/>
                      <a:pt x="21325" y="175"/>
                      <a:pt x="20908" y="115"/>
                    </a:cubicBezTo>
                    <a:close/>
                    <a:moveTo>
                      <a:pt x="23311" y="760"/>
                    </a:moveTo>
                    <a:cubicBezTo>
                      <a:pt x="23277" y="760"/>
                      <a:pt x="23247" y="783"/>
                      <a:pt x="23230" y="817"/>
                    </a:cubicBezTo>
                    <a:cubicBezTo>
                      <a:pt x="23206" y="877"/>
                      <a:pt x="23230" y="925"/>
                      <a:pt x="23277" y="948"/>
                    </a:cubicBezTo>
                    <a:cubicBezTo>
                      <a:pt x="23670" y="1103"/>
                      <a:pt x="24039" y="1282"/>
                      <a:pt x="24408" y="1472"/>
                    </a:cubicBezTo>
                    <a:cubicBezTo>
                      <a:pt x="24420" y="1484"/>
                      <a:pt x="24432" y="1484"/>
                      <a:pt x="24456" y="1484"/>
                    </a:cubicBezTo>
                    <a:cubicBezTo>
                      <a:pt x="24480" y="1484"/>
                      <a:pt x="24515" y="1472"/>
                      <a:pt x="24527" y="1437"/>
                    </a:cubicBezTo>
                    <a:cubicBezTo>
                      <a:pt x="24563" y="1389"/>
                      <a:pt x="24539" y="1341"/>
                      <a:pt x="24492" y="1318"/>
                    </a:cubicBezTo>
                    <a:cubicBezTo>
                      <a:pt x="24123" y="1115"/>
                      <a:pt x="23742" y="925"/>
                      <a:pt x="23349" y="770"/>
                    </a:cubicBezTo>
                    <a:cubicBezTo>
                      <a:pt x="23336" y="763"/>
                      <a:pt x="23323" y="760"/>
                      <a:pt x="23311" y="760"/>
                    </a:cubicBezTo>
                    <a:close/>
                    <a:moveTo>
                      <a:pt x="25509" y="1975"/>
                    </a:moveTo>
                    <a:cubicBezTo>
                      <a:pt x="25482" y="1975"/>
                      <a:pt x="25453" y="1987"/>
                      <a:pt x="25432" y="2008"/>
                    </a:cubicBezTo>
                    <a:cubicBezTo>
                      <a:pt x="25408" y="2056"/>
                      <a:pt x="25408" y="2115"/>
                      <a:pt x="25456" y="2139"/>
                    </a:cubicBezTo>
                    <a:cubicBezTo>
                      <a:pt x="25789" y="2377"/>
                      <a:pt x="26111" y="2651"/>
                      <a:pt x="26420" y="2925"/>
                    </a:cubicBezTo>
                    <a:cubicBezTo>
                      <a:pt x="26432" y="2949"/>
                      <a:pt x="26456" y="2949"/>
                      <a:pt x="26480" y="2949"/>
                    </a:cubicBezTo>
                    <a:cubicBezTo>
                      <a:pt x="26504" y="2949"/>
                      <a:pt x="26540" y="2949"/>
                      <a:pt x="26551" y="2925"/>
                    </a:cubicBezTo>
                    <a:cubicBezTo>
                      <a:pt x="26587" y="2889"/>
                      <a:pt x="26587" y="2830"/>
                      <a:pt x="26551" y="2794"/>
                    </a:cubicBezTo>
                    <a:cubicBezTo>
                      <a:pt x="26230" y="2508"/>
                      <a:pt x="25908" y="2234"/>
                      <a:pt x="25563" y="1996"/>
                    </a:cubicBezTo>
                    <a:cubicBezTo>
                      <a:pt x="25548" y="1981"/>
                      <a:pt x="25529" y="1975"/>
                      <a:pt x="25509" y="1975"/>
                    </a:cubicBezTo>
                    <a:close/>
                    <a:moveTo>
                      <a:pt x="27362" y="3661"/>
                    </a:moveTo>
                    <a:cubicBezTo>
                      <a:pt x="27340" y="3661"/>
                      <a:pt x="27318" y="3670"/>
                      <a:pt x="27302" y="3687"/>
                    </a:cubicBezTo>
                    <a:cubicBezTo>
                      <a:pt x="27266" y="3723"/>
                      <a:pt x="27254" y="3782"/>
                      <a:pt x="27290" y="3818"/>
                    </a:cubicBezTo>
                    <a:cubicBezTo>
                      <a:pt x="27563" y="4127"/>
                      <a:pt x="27825" y="4461"/>
                      <a:pt x="28064" y="4794"/>
                    </a:cubicBezTo>
                    <a:cubicBezTo>
                      <a:pt x="28087" y="4818"/>
                      <a:pt x="28111" y="4842"/>
                      <a:pt x="28135" y="4842"/>
                    </a:cubicBezTo>
                    <a:cubicBezTo>
                      <a:pt x="28159" y="4842"/>
                      <a:pt x="28183" y="4830"/>
                      <a:pt x="28194" y="4818"/>
                    </a:cubicBezTo>
                    <a:cubicBezTo>
                      <a:pt x="28242" y="4782"/>
                      <a:pt x="28242" y="4735"/>
                      <a:pt x="28218" y="4687"/>
                    </a:cubicBezTo>
                    <a:cubicBezTo>
                      <a:pt x="27968" y="4342"/>
                      <a:pt x="27706" y="4008"/>
                      <a:pt x="27432" y="3699"/>
                    </a:cubicBezTo>
                    <a:cubicBezTo>
                      <a:pt x="27413" y="3673"/>
                      <a:pt x="27387" y="3661"/>
                      <a:pt x="27362" y="3661"/>
                    </a:cubicBezTo>
                    <a:close/>
                    <a:moveTo>
                      <a:pt x="28821" y="5705"/>
                    </a:moveTo>
                    <a:cubicBezTo>
                      <a:pt x="28806" y="5705"/>
                      <a:pt x="28790" y="5710"/>
                      <a:pt x="28778" y="5723"/>
                    </a:cubicBezTo>
                    <a:cubicBezTo>
                      <a:pt x="28730" y="5747"/>
                      <a:pt x="28706" y="5806"/>
                      <a:pt x="28742" y="5842"/>
                    </a:cubicBezTo>
                    <a:cubicBezTo>
                      <a:pt x="28945" y="6199"/>
                      <a:pt x="29135" y="6568"/>
                      <a:pt x="29314" y="6949"/>
                    </a:cubicBezTo>
                    <a:cubicBezTo>
                      <a:pt x="29337" y="6985"/>
                      <a:pt x="29361" y="7009"/>
                      <a:pt x="29397" y="7009"/>
                    </a:cubicBezTo>
                    <a:cubicBezTo>
                      <a:pt x="29421" y="7009"/>
                      <a:pt x="29433" y="7009"/>
                      <a:pt x="29445" y="6997"/>
                    </a:cubicBezTo>
                    <a:cubicBezTo>
                      <a:pt x="29492" y="6973"/>
                      <a:pt x="29504" y="6925"/>
                      <a:pt x="29492" y="6878"/>
                    </a:cubicBezTo>
                    <a:cubicBezTo>
                      <a:pt x="29302" y="6485"/>
                      <a:pt x="29111" y="6116"/>
                      <a:pt x="28897" y="5747"/>
                    </a:cubicBezTo>
                    <a:cubicBezTo>
                      <a:pt x="28881" y="5723"/>
                      <a:pt x="28851" y="5705"/>
                      <a:pt x="28821" y="5705"/>
                    </a:cubicBezTo>
                    <a:close/>
                    <a:moveTo>
                      <a:pt x="29886" y="7970"/>
                    </a:moveTo>
                    <a:cubicBezTo>
                      <a:pt x="29878" y="7970"/>
                      <a:pt x="29870" y="7971"/>
                      <a:pt x="29861" y="7973"/>
                    </a:cubicBezTo>
                    <a:cubicBezTo>
                      <a:pt x="29802" y="7997"/>
                      <a:pt x="29778" y="8056"/>
                      <a:pt x="29802" y="8104"/>
                    </a:cubicBezTo>
                    <a:cubicBezTo>
                      <a:pt x="29945" y="8485"/>
                      <a:pt x="30076" y="8890"/>
                      <a:pt x="30195" y="9283"/>
                    </a:cubicBezTo>
                    <a:cubicBezTo>
                      <a:pt x="30207" y="9330"/>
                      <a:pt x="30242" y="9354"/>
                      <a:pt x="30290" y="9354"/>
                    </a:cubicBezTo>
                    <a:lnTo>
                      <a:pt x="30314" y="9354"/>
                    </a:lnTo>
                    <a:cubicBezTo>
                      <a:pt x="30361" y="9330"/>
                      <a:pt x="30397" y="9283"/>
                      <a:pt x="30373" y="9235"/>
                    </a:cubicBezTo>
                    <a:cubicBezTo>
                      <a:pt x="30254" y="8830"/>
                      <a:pt x="30123" y="8426"/>
                      <a:pt x="29980" y="8033"/>
                    </a:cubicBezTo>
                    <a:cubicBezTo>
                      <a:pt x="29961" y="7993"/>
                      <a:pt x="29925" y="7970"/>
                      <a:pt x="29886" y="7970"/>
                    </a:cubicBezTo>
                    <a:close/>
                    <a:moveTo>
                      <a:pt x="30594" y="10388"/>
                    </a:moveTo>
                    <a:cubicBezTo>
                      <a:pt x="30588" y="10388"/>
                      <a:pt x="30582" y="10388"/>
                      <a:pt x="30576" y="10390"/>
                    </a:cubicBezTo>
                    <a:cubicBezTo>
                      <a:pt x="30528" y="10402"/>
                      <a:pt x="30492" y="10450"/>
                      <a:pt x="30504" y="10497"/>
                    </a:cubicBezTo>
                    <a:cubicBezTo>
                      <a:pt x="30588" y="10902"/>
                      <a:pt x="30659" y="11319"/>
                      <a:pt x="30719" y="11735"/>
                    </a:cubicBezTo>
                    <a:cubicBezTo>
                      <a:pt x="30731" y="11783"/>
                      <a:pt x="30766" y="11807"/>
                      <a:pt x="30814" y="11807"/>
                    </a:cubicBezTo>
                    <a:cubicBezTo>
                      <a:pt x="30814" y="11807"/>
                      <a:pt x="30826" y="11807"/>
                      <a:pt x="30826" y="11819"/>
                    </a:cubicBezTo>
                    <a:cubicBezTo>
                      <a:pt x="30873" y="11807"/>
                      <a:pt x="30909" y="11759"/>
                      <a:pt x="30909" y="11712"/>
                    </a:cubicBezTo>
                    <a:cubicBezTo>
                      <a:pt x="30850" y="11283"/>
                      <a:pt x="30778" y="10866"/>
                      <a:pt x="30683" y="10461"/>
                    </a:cubicBezTo>
                    <a:cubicBezTo>
                      <a:pt x="30673" y="10420"/>
                      <a:pt x="30635" y="10388"/>
                      <a:pt x="30594" y="10388"/>
                    </a:cubicBezTo>
                    <a:close/>
                    <a:moveTo>
                      <a:pt x="30960" y="12877"/>
                    </a:moveTo>
                    <a:cubicBezTo>
                      <a:pt x="30955" y="12877"/>
                      <a:pt x="30950" y="12877"/>
                      <a:pt x="30945" y="12878"/>
                    </a:cubicBezTo>
                    <a:cubicBezTo>
                      <a:pt x="30885" y="12878"/>
                      <a:pt x="30850" y="12926"/>
                      <a:pt x="30850" y="12974"/>
                    </a:cubicBezTo>
                    <a:cubicBezTo>
                      <a:pt x="30885" y="13390"/>
                      <a:pt x="30897" y="13807"/>
                      <a:pt x="30897" y="14224"/>
                    </a:cubicBezTo>
                    <a:cubicBezTo>
                      <a:pt x="30897" y="14271"/>
                      <a:pt x="30945" y="14319"/>
                      <a:pt x="30992" y="14319"/>
                    </a:cubicBezTo>
                    <a:cubicBezTo>
                      <a:pt x="31052" y="14319"/>
                      <a:pt x="31088" y="14271"/>
                      <a:pt x="31088" y="14224"/>
                    </a:cubicBezTo>
                    <a:cubicBezTo>
                      <a:pt x="31088" y="13807"/>
                      <a:pt x="31076" y="13379"/>
                      <a:pt x="31040" y="12962"/>
                    </a:cubicBezTo>
                    <a:cubicBezTo>
                      <a:pt x="31040" y="12919"/>
                      <a:pt x="31002" y="12877"/>
                      <a:pt x="30960" y="12877"/>
                    </a:cubicBezTo>
                    <a:close/>
                    <a:moveTo>
                      <a:pt x="30957" y="15379"/>
                    </a:moveTo>
                    <a:cubicBezTo>
                      <a:pt x="30909" y="15379"/>
                      <a:pt x="30861" y="15414"/>
                      <a:pt x="30861" y="15474"/>
                    </a:cubicBezTo>
                    <a:cubicBezTo>
                      <a:pt x="30838" y="15891"/>
                      <a:pt x="30790" y="16307"/>
                      <a:pt x="30731" y="16712"/>
                    </a:cubicBezTo>
                    <a:cubicBezTo>
                      <a:pt x="30719" y="16760"/>
                      <a:pt x="30754" y="16808"/>
                      <a:pt x="30814" y="16819"/>
                    </a:cubicBezTo>
                    <a:lnTo>
                      <a:pt x="30826" y="16819"/>
                    </a:lnTo>
                    <a:cubicBezTo>
                      <a:pt x="30873" y="16819"/>
                      <a:pt x="30909" y="16784"/>
                      <a:pt x="30921" y="16736"/>
                    </a:cubicBezTo>
                    <a:cubicBezTo>
                      <a:pt x="30981" y="16319"/>
                      <a:pt x="31016" y="15903"/>
                      <a:pt x="31052" y="15486"/>
                    </a:cubicBezTo>
                    <a:cubicBezTo>
                      <a:pt x="31052" y="15426"/>
                      <a:pt x="31016" y="15391"/>
                      <a:pt x="30957" y="15379"/>
                    </a:cubicBezTo>
                    <a:close/>
                    <a:moveTo>
                      <a:pt x="30611" y="17867"/>
                    </a:moveTo>
                    <a:cubicBezTo>
                      <a:pt x="30564" y="17867"/>
                      <a:pt x="30516" y="17891"/>
                      <a:pt x="30504" y="17939"/>
                    </a:cubicBezTo>
                    <a:cubicBezTo>
                      <a:pt x="30409" y="18355"/>
                      <a:pt x="30302" y="18760"/>
                      <a:pt x="30183" y="19153"/>
                    </a:cubicBezTo>
                    <a:cubicBezTo>
                      <a:pt x="30159" y="19201"/>
                      <a:pt x="30195" y="19248"/>
                      <a:pt x="30242" y="19260"/>
                    </a:cubicBezTo>
                    <a:cubicBezTo>
                      <a:pt x="30242" y="19272"/>
                      <a:pt x="30254" y="19272"/>
                      <a:pt x="30266" y="19272"/>
                    </a:cubicBezTo>
                    <a:cubicBezTo>
                      <a:pt x="30314" y="19272"/>
                      <a:pt x="30350" y="19248"/>
                      <a:pt x="30361" y="19201"/>
                    </a:cubicBezTo>
                    <a:cubicBezTo>
                      <a:pt x="30480" y="18808"/>
                      <a:pt x="30600" y="18403"/>
                      <a:pt x="30695" y="17986"/>
                    </a:cubicBezTo>
                    <a:cubicBezTo>
                      <a:pt x="30695" y="17939"/>
                      <a:pt x="30671" y="17879"/>
                      <a:pt x="30611" y="17867"/>
                    </a:cubicBezTo>
                    <a:close/>
                    <a:moveTo>
                      <a:pt x="14367" y="19253"/>
                    </a:moveTo>
                    <a:cubicBezTo>
                      <a:pt x="14212" y="19253"/>
                      <a:pt x="14064" y="19286"/>
                      <a:pt x="13931" y="19355"/>
                    </a:cubicBezTo>
                    <a:cubicBezTo>
                      <a:pt x="13883" y="19379"/>
                      <a:pt x="13859" y="19439"/>
                      <a:pt x="13883" y="19475"/>
                    </a:cubicBezTo>
                    <a:cubicBezTo>
                      <a:pt x="13901" y="19509"/>
                      <a:pt x="13937" y="19531"/>
                      <a:pt x="13974" y="19531"/>
                    </a:cubicBezTo>
                    <a:cubicBezTo>
                      <a:pt x="13988" y="19531"/>
                      <a:pt x="14001" y="19529"/>
                      <a:pt x="14014" y="19522"/>
                    </a:cubicBezTo>
                    <a:cubicBezTo>
                      <a:pt x="14123" y="19468"/>
                      <a:pt x="14244" y="19441"/>
                      <a:pt x="14371" y="19441"/>
                    </a:cubicBezTo>
                    <a:cubicBezTo>
                      <a:pt x="14604" y="19441"/>
                      <a:pt x="14858" y="19531"/>
                      <a:pt x="15098" y="19701"/>
                    </a:cubicBezTo>
                    <a:cubicBezTo>
                      <a:pt x="15110" y="19713"/>
                      <a:pt x="15133" y="19725"/>
                      <a:pt x="15157" y="19725"/>
                    </a:cubicBezTo>
                    <a:cubicBezTo>
                      <a:pt x="15181" y="19725"/>
                      <a:pt x="15205" y="19701"/>
                      <a:pt x="15229" y="19677"/>
                    </a:cubicBezTo>
                    <a:cubicBezTo>
                      <a:pt x="15264" y="19629"/>
                      <a:pt x="15252" y="19570"/>
                      <a:pt x="15205" y="19546"/>
                    </a:cubicBezTo>
                    <a:cubicBezTo>
                      <a:pt x="14931" y="19356"/>
                      <a:pt x="14639" y="19253"/>
                      <a:pt x="14367" y="19253"/>
                    </a:cubicBezTo>
                    <a:close/>
                    <a:moveTo>
                      <a:pt x="103" y="18627"/>
                    </a:moveTo>
                    <a:cubicBezTo>
                      <a:pt x="96" y="18627"/>
                      <a:pt x="90" y="18628"/>
                      <a:pt x="84" y="18629"/>
                    </a:cubicBezTo>
                    <a:cubicBezTo>
                      <a:pt x="24" y="18629"/>
                      <a:pt x="0" y="18677"/>
                      <a:pt x="0" y="18736"/>
                    </a:cubicBezTo>
                    <a:cubicBezTo>
                      <a:pt x="0" y="18736"/>
                      <a:pt x="96" y="19236"/>
                      <a:pt x="322" y="19963"/>
                    </a:cubicBezTo>
                    <a:cubicBezTo>
                      <a:pt x="334" y="20010"/>
                      <a:pt x="370" y="20034"/>
                      <a:pt x="405" y="20034"/>
                    </a:cubicBezTo>
                    <a:lnTo>
                      <a:pt x="441" y="20034"/>
                    </a:lnTo>
                    <a:cubicBezTo>
                      <a:pt x="489" y="20022"/>
                      <a:pt x="512" y="19963"/>
                      <a:pt x="501" y="19915"/>
                    </a:cubicBezTo>
                    <a:cubicBezTo>
                      <a:pt x="286" y="19189"/>
                      <a:pt x="191" y="18701"/>
                      <a:pt x="191" y="18701"/>
                    </a:cubicBezTo>
                    <a:cubicBezTo>
                      <a:pt x="181" y="18659"/>
                      <a:pt x="143" y="18627"/>
                      <a:pt x="103" y="18627"/>
                    </a:cubicBezTo>
                    <a:close/>
                    <a:moveTo>
                      <a:pt x="29828" y="20256"/>
                    </a:moveTo>
                    <a:cubicBezTo>
                      <a:pt x="29793" y="20256"/>
                      <a:pt x="29760" y="20272"/>
                      <a:pt x="29742" y="20308"/>
                    </a:cubicBezTo>
                    <a:cubicBezTo>
                      <a:pt x="29576" y="20689"/>
                      <a:pt x="29373" y="21058"/>
                      <a:pt x="29147" y="21403"/>
                    </a:cubicBezTo>
                    <a:cubicBezTo>
                      <a:pt x="29123" y="21451"/>
                      <a:pt x="29135" y="21510"/>
                      <a:pt x="29183" y="21534"/>
                    </a:cubicBezTo>
                    <a:cubicBezTo>
                      <a:pt x="29195" y="21546"/>
                      <a:pt x="29207" y="21546"/>
                      <a:pt x="29230" y="21546"/>
                    </a:cubicBezTo>
                    <a:cubicBezTo>
                      <a:pt x="29266" y="21546"/>
                      <a:pt x="29290" y="21534"/>
                      <a:pt x="29314" y="21499"/>
                    </a:cubicBezTo>
                    <a:cubicBezTo>
                      <a:pt x="29540" y="21153"/>
                      <a:pt x="29742" y="20772"/>
                      <a:pt x="29909" y="20391"/>
                    </a:cubicBezTo>
                    <a:cubicBezTo>
                      <a:pt x="29933" y="20344"/>
                      <a:pt x="29909" y="20284"/>
                      <a:pt x="29861" y="20260"/>
                    </a:cubicBezTo>
                    <a:cubicBezTo>
                      <a:pt x="29850" y="20258"/>
                      <a:pt x="29839" y="20256"/>
                      <a:pt x="29828" y="20256"/>
                    </a:cubicBezTo>
                    <a:close/>
                    <a:moveTo>
                      <a:pt x="13329" y="20377"/>
                    </a:moveTo>
                    <a:cubicBezTo>
                      <a:pt x="13288" y="20377"/>
                      <a:pt x="13251" y="20409"/>
                      <a:pt x="13240" y="20451"/>
                    </a:cubicBezTo>
                    <a:cubicBezTo>
                      <a:pt x="13205" y="20653"/>
                      <a:pt x="13181" y="20879"/>
                      <a:pt x="13181" y="21129"/>
                    </a:cubicBezTo>
                    <a:lnTo>
                      <a:pt x="13193" y="21225"/>
                    </a:lnTo>
                    <a:cubicBezTo>
                      <a:pt x="13193" y="21391"/>
                      <a:pt x="13205" y="21570"/>
                      <a:pt x="13240" y="21737"/>
                    </a:cubicBezTo>
                    <a:cubicBezTo>
                      <a:pt x="13252" y="21784"/>
                      <a:pt x="13288" y="21808"/>
                      <a:pt x="13335" y="21808"/>
                    </a:cubicBezTo>
                    <a:lnTo>
                      <a:pt x="13347" y="21808"/>
                    </a:lnTo>
                    <a:cubicBezTo>
                      <a:pt x="13407" y="21796"/>
                      <a:pt x="13431" y="21749"/>
                      <a:pt x="13431" y="21701"/>
                    </a:cubicBezTo>
                    <a:cubicBezTo>
                      <a:pt x="13395" y="21546"/>
                      <a:pt x="13383" y="21379"/>
                      <a:pt x="13383" y="21213"/>
                    </a:cubicBezTo>
                    <a:lnTo>
                      <a:pt x="13371" y="21129"/>
                    </a:lnTo>
                    <a:cubicBezTo>
                      <a:pt x="13371" y="20891"/>
                      <a:pt x="13395" y="20677"/>
                      <a:pt x="13431" y="20487"/>
                    </a:cubicBezTo>
                    <a:cubicBezTo>
                      <a:pt x="13443" y="20439"/>
                      <a:pt x="13407" y="20379"/>
                      <a:pt x="13347" y="20379"/>
                    </a:cubicBezTo>
                    <a:cubicBezTo>
                      <a:pt x="13341" y="20378"/>
                      <a:pt x="13335" y="20377"/>
                      <a:pt x="13329" y="20377"/>
                    </a:cubicBezTo>
                    <a:close/>
                    <a:moveTo>
                      <a:pt x="15923" y="20501"/>
                    </a:moveTo>
                    <a:cubicBezTo>
                      <a:pt x="15910" y="20501"/>
                      <a:pt x="15896" y="20504"/>
                      <a:pt x="15883" y="20510"/>
                    </a:cubicBezTo>
                    <a:cubicBezTo>
                      <a:pt x="15836" y="20534"/>
                      <a:pt x="15812" y="20594"/>
                      <a:pt x="15836" y="20641"/>
                    </a:cubicBezTo>
                    <a:cubicBezTo>
                      <a:pt x="15967" y="20939"/>
                      <a:pt x="16038" y="21272"/>
                      <a:pt x="16038" y="21606"/>
                    </a:cubicBezTo>
                    <a:cubicBezTo>
                      <a:pt x="16038" y="21677"/>
                      <a:pt x="16026" y="21749"/>
                      <a:pt x="16026" y="21820"/>
                    </a:cubicBezTo>
                    <a:cubicBezTo>
                      <a:pt x="16014" y="21868"/>
                      <a:pt x="16062" y="21915"/>
                      <a:pt x="16110" y="21915"/>
                    </a:cubicBezTo>
                    <a:lnTo>
                      <a:pt x="16122" y="21915"/>
                    </a:lnTo>
                    <a:cubicBezTo>
                      <a:pt x="16169" y="21915"/>
                      <a:pt x="16205" y="21880"/>
                      <a:pt x="16217" y="21832"/>
                    </a:cubicBezTo>
                    <a:cubicBezTo>
                      <a:pt x="16217" y="21760"/>
                      <a:pt x="16217" y="21677"/>
                      <a:pt x="16217" y="21606"/>
                    </a:cubicBezTo>
                    <a:cubicBezTo>
                      <a:pt x="16217" y="21249"/>
                      <a:pt x="16145" y="20891"/>
                      <a:pt x="16002" y="20558"/>
                    </a:cubicBezTo>
                    <a:cubicBezTo>
                      <a:pt x="15994" y="20523"/>
                      <a:pt x="15960" y="20501"/>
                      <a:pt x="15923" y="20501"/>
                    </a:cubicBezTo>
                    <a:close/>
                    <a:moveTo>
                      <a:pt x="826" y="21037"/>
                    </a:moveTo>
                    <a:cubicBezTo>
                      <a:pt x="813" y="21037"/>
                      <a:pt x="799" y="21040"/>
                      <a:pt x="786" y="21046"/>
                    </a:cubicBezTo>
                    <a:cubicBezTo>
                      <a:pt x="739" y="21058"/>
                      <a:pt x="715" y="21118"/>
                      <a:pt x="739" y="21165"/>
                    </a:cubicBezTo>
                    <a:cubicBezTo>
                      <a:pt x="893" y="21570"/>
                      <a:pt x="1060" y="21951"/>
                      <a:pt x="1251" y="22320"/>
                    </a:cubicBezTo>
                    <a:cubicBezTo>
                      <a:pt x="1263" y="22356"/>
                      <a:pt x="1298" y="22380"/>
                      <a:pt x="1334" y="22380"/>
                    </a:cubicBezTo>
                    <a:cubicBezTo>
                      <a:pt x="1346" y="22380"/>
                      <a:pt x="1358" y="22380"/>
                      <a:pt x="1370" y="22368"/>
                    </a:cubicBezTo>
                    <a:cubicBezTo>
                      <a:pt x="1417" y="22344"/>
                      <a:pt x="1441" y="22284"/>
                      <a:pt x="1417" y="22237"/>
                    </a:cubicBezTo>
                    <a:cubicBezTo>
                      <a:pt x="1239" y="21880"/>
                      <a:pt x="1060" y="21487"/>
                      <a:pt x="905" y="21094"/>
                    </a:cubicBezTo>
                    <a:cubicBezTo>
                      <a:pt x="897" y="21059"/>
                      <a:pt x="862" y="21037"/>
                      <a:pt x="826" y="21037"/>
                    </a:cubicBezTo>
                    <a:close/>
                    <a:moveTo>
                      <a:pt x="28474" y="22358"/>
                    </a:moveTo>
                    <a:cubicBezTo>
                      <a:pt x="28446" y="22358"/>
                      <a:pt x="28418" y="22371"/>
                      <a:pt x="28397" y="22392"/>
                    </a:cubicBezTo>
                    <a:cubicBezTo>
                      <a:pt x="28123" y="22689"/>
                      <a:pt x="27825" y="22987"/>
                      <a:pt x="27504" y="23249"/>
                    </a:cubicBezTo>
                    <a:cubicBezTo>
                      <a:pt x="27468" y="23284"/>
                      <a:pt x="27456" y="23344"/>
                      <a:pt x="27492" y="23380"/>
                    </a:cubicBezTo>
                    <a:cubicBezTo>
                      <a:pt x="27516" y="23404"/>
                      <a:pt x="27540" y="23415"/>
                      <a:pt x="27563" y="23415"/>
                    </a:cubicBezTo>
                    <a:cubicBezTo>
                      <a:pt x="27587" y="23415"/>
                      <a:pt x="27611" y="23415"/>
                      <a:pt x="27623" y="23392"/>
                    </a:cubicBezTo>
                    <a:cubicBezTo>
                      <a:pt x="27956" y="23118"/>
                      <a:pt x="28254" y="22832"/>
                      <a:pt x="28540" y="22511"/>
                    </a:cubicBezTo>
                    <a:cubicBezTo>
                      <a:pt x="28575" y="22475"/>
                      <a:pt x="28564" y="22415"/>
                      <a:pt x="28528" y="22380"/>
                    </a:cubicBezTo>
                    <a:cubicBezTo>
                      <a:pt x="28513" y="22365"/>
                      <a:pt x="28494" y="22358"/>
                      <a:pt x="28474" y="22358"/>
                    </a:cubicBezTo>
                    <a:close/>
                    <a:moveTo>
                      <a:pt x="13811" y="22776"/>
                    </a:moveTo>
                    <a:cubicBezTo>
                      <a:pt x="13792" y="22776"/>
                      <a:pt x="13771" y="22782"/>
                      <a:pt x="13752" y="22796"/>
                    </a:cubicBezTo>
                    <a:cubicBezTo>
                      <a:pt x="13705" y="22820"/>
                      <a:pt x="13693" y="22880"/>
                      <a:pt x="13728" y="22927"/>
                    </a:cubicBezTo>
                    <a:cubicBezTo>
                      <a:pt x="13943" y="23261"/>
                      <a:pt x="14240" y="23582"/>
                      <a:pt x="14586" y="23868"/>
                    </a:cubicBezTo>
                    <a:cubicBezTo>
                      <a:pt x="14598" y="23880"/>
                      <a:pt x="14621" y="23892"/>
                      <a:pt x="14645" y="23892"/>
                    </a:cubicBezTo>
                    <a:cubicBezTo>
                      <a:pt x="14669" y="23892"/>
                      <a:pt x="14705" y="23880"/>
                      <a:pt x="14717" y="23856"/>
                    </a:cubicBezTo>
                    <a:cubicBezTo>
                      <a:pt x="14752" y="23820"/>
                      <a:pt x="14740" y="23761"/>
                      <a:pt x="14705" y="23725"/>
                    </a:cubicBezTo>
                    <a:cubicBezTo>
                      <a:pt x="14371" y="23439"/>
                      <a:pt x="14097" y="23142"/>
                      <a:pt x="13883" y="22820"/>
                    </a:cubicBezTo>
                    <a:cubicBezTo>
                      <a:pt x="13869" y="22791"/>
                      <a:pt x="13841" y="22776"/>
                      <a:pt x="13811" y="22776"/>
                    </a:cubicBezTo>
                    <a:close/>
                    <a:moveTo>
                      <a:pt x="15760" y="22918"/>
                    </a:moveTo>
                    <a:cubicBezTo>
                      <a:pt x="15723" y="22918"/>
                      <a:pt x="15687" y="22940"/>
                      <a:pt x="15669" y="22975"/>
                    </a:cubicBezTo>
                    <a:cubicBezTo>
                      <a:pt x="15491" y="23308"/>
                      <a:pt x="15240" y="23630"/>
                      <a:pt x="14931" y="23951"/>
                    </a:cubicBezTo>
                    <a:cubicBezTo>
                      <a:pt x="14895" y="23987"/>
                      <a:pt x="14895" y="24046"/>
                      <a:pt x="14931" y="24082"/>
                    </a:cubicBezTo>
                    <a:cubicBezTo>
                      <a:pt x="14943" y="24094"/>
                      <a:pt x="14967" y="24106"/>
                      <a:pt x="14990" y="24106"/>
                    </a:cubicBezTo>
                    <a:cubicBezTo>
                      <a:pt x="15014" y="24106"/>
                      <a:pt x="15038" y="24094"/>
                      <a:pt x="15062" y="24082"/>
                    </a:cubicBezTo>
                    <a:cubicBezTo>
                      <a:pt x="15383" y="23749"/>
                      <a:pt x="15645" y="23415"/>
                      <a:pt x="15836" y="23058"/>
                    </a:cubicBezTo>
                    <a:cubicBezTo>
                      <a:pt x="15860" y="23011"/>
                      <a:pt x="15836" y="22963"/>
                      <a:pt x="15800" y="22927"/>
                    </a:cubicBezTo>
                    <a:cubicBezTo>
                      <a:pt x="15787" y="22921"/>
                      <a:pt x="15774" y="22918"/>
                      <a:pt x="15760" y="22918"/>
                    </a:cubicBezTo>
                    <a:close/>
                    <a:moveTo>
                      <a:pt x="1943" y="23284"/>
                    </a:moveTo>
                    <a:cubicBezTo>
                      <a:pt x="1927" y="23284"/>
                      <a:pt x="1909" y="23288"/>
                      <a:pt x="1894" y="23296"/>
                    </a:cubicBezTo>
                    <a:cubicBezTo>
                      <a:pt x="1858" y="23332"/>
                      <a:pt x="1834" y="23380"/>
                      <a:pt x="1870" y="23427"/>
                    </a:cubicBezTo>
                    <a:cubicBezTo>
                      <a:pt x="2096" y="23796"/>
                      <a:pt x="2358" y="24142"/>
                      <a:pt x="2608" y="24463"/>
                    </a:cubicBezTo>
                    <a:cubicBezTo>
                      <a:pt x="2632" y="24475"/>
                      <a:pt x="2656" y="24487"/>
                      <a:pt x="2679" y="24487"/>
                    </a:cubicBezTo>
                    <a:cubicBezTo>
                      <a:pt x="2703" y="24487"/>
                      <a:pt x="2727" y="24487"/>
                      <a:pt x="2739" y="24475"/>
                    </a:cubicBezTo>
                    <a:cubicBezTo>
                      <a:pt x="2787" y="24439"/>
                      <a:pt x="2787" y="24380"/>
                      <a:pt x="2751" y="24332"/>
                    </a:cubicBezTo>
                    <a:cubicBezTo>
                      <a:pt x="2501" y="24035"/>
                      <a:pt x="2251" y="23689"/>
                      <a:pt x="2025" y="23332"/>
                    </a:cubicBezTo>
                    <a:cubicBezTo>
                      <a:pt x="2009" y="23300"/>
                      <a:pt x="1977" y="23284"/>
                      <a:pt x="1943" y="23284"/>
                    </a:cubicBezTo>
                    <a:close/>
                    <a:moveTo>
                      <a:pt x="26544" y="23957"/>
                    </a:moveTo>
                    <a:cubicBezTo>
                      <a:pt x="26527" y="23957"/>
                      <a:pt x="26508" y="23963"/>
                      <a:pt x="26492" y="23975"/>
                    </a:cubicBezTo>
                    <a:cubicBezTo>
                      <a:pt x="26147" y="24189"/>
                      <a:pt x="25778" y="24380"/>
                      <a:pt x="25397" y="24547"/>
                    </a:cubicBezTo>
                    <a:cubicBezTo>
                      <a:pt x="25349" y="24570"/>
                      <a:pt x="25325" y="24630"/>
                      <a:pt x="25349" y="24678"/>
                    </a:cubicBezTo>
                    <a:cubicBezTo>
                      <a:pt x="25361" y="24713"/>
                      <a:pt x="25397" y="24725"/>
                      <a:pt x="25432" y="24725"/>
                    </a:cubicBezTo>
                    <a:lnTo>
                      <a:pt x="25468" y="24725"/>
                    </a:lnTo>
                    <a:cubicBezTo>
                      <a:pt x="25861" y="24547"/>
                      <a:pt x="26242" y="24344"/>
                      <a:pt x="26587" y="24130"/>
                    </a:cubicBezTo>
                    <a:cubicBezTo>
                      <a:pt x="26635" y="24106"/>
                      <a:pt x="26647" y="24046"/>
                      <a:pt x="26623" y="23999"/>
                    </a:cubicBezTo>
                    <a:cubicBezTo>
                      <a:pt x="26607" y="23976"/>
                      <a:pt x="26577" y="23957"/>
                      <a:pt x="26544" y="23957"/>
                    </a:cubicBezTo>
                    <a:close/>
                    <a:moveTo>
                      <a:pt x="15687" y="24404"/>
                    </a:moveTo>
                    <a:cubicBezTo>
                      <a:pt x="15657" y="24404"/>
                      <a:pt x="15625" y="24420"/>
                      <a:pt x="15610" y="24451"/>
                    </a:cubicBezTo>
                    <a:cubicBezTo>
                      <a:pt x="15586" y="24499"/>
                      <a:pt x="15598" y="24558"/>
                      <a:pt x="15645" y="24582"/>
                    </a:cubicBezTo>
                    <a:cubicBezTo>
                      <a:pt x="16002" y="24773"/>
                      <a:pt x="16395" y="24939"/>
                      <a:pt x="16812" y="25082"/>
                    </a:cubicBezTo>
                    <a:cubicBezTo>
                      <a:pt x="16812" y="25094"/>
                      <a:pt x="16824" y="25094"/>
                      <a:pt x="16836" y="25094"/>
                    </a:cubicBezTo>
                    <a:cubicBezTo>
                      <a:pt x="16884" y="25094"/>
                      <a:pt x="16919" y="25070"/>
                      <a:pt x="16931" y="25023"/>
                    </a:cubicBezTo>
                    <a:cubicBezTo>
                      <a:pt x="16943" y="24975"/>
                      <a:pt x="16919" y="24928"/>
                      <a:pt x="16872" y="24904"/>
                    </a:cubicBezTo>
                    <a:cubicBezTo>
                      <a:pt x="16467" y="24761"/>
                      <a:pt x="16086" y="24594"/>
                      <a:pt x="15729" y="24416"/>
                    </a:cubicBezTo>
                    <a:cubicBezTo>
                      <a:pt x="15717" y="24408"/>
                      <a:pt x="15702" y="24404"/>
                      <a:pt x="15687" y="24404"/>
                    </a:cubicBezTo>
                    <a:close/>
                    <a:moveTo>
                      <a:pt x="24255" y="24984"/>
                    </a:moveTo>
                    <a:cubicBezTo>
                      <a:pt x="24246" y="24984"/>
                      <a:pt x="24238" y="24985"/>
                      <a:pt x="24230" y="24987"/>
                    </a:cubicBezTo>
                    <a:cubicBezTo>
                      <a:pt x="23837" y="25106"/>
                      <a:pt x="23432" y="25213"/>
                      <a:pt x="23027" y="25297"/>
                    </a:cubicBezTo>
                    <a:cubicBezTo>
                      <a:pt x="22968" y="25309"/>
                      <a:pt x="22932" y="25356"/>
                      <a:pt x="22944" y="25404"/>
                    </a:cubicBezTo>
                    <a:cubicBezTo>
                      <a:pt x="22956" y="25451"/>
                      <a:pt x="22991" y="25475"/>
                      <a:pt x="23039" y="25475"/>
                    </a:cubicBezTo>
                    <a:lnTo>
                      <a:pt x="23063" y="25475"/>
                    </a:lnTo>
                    <a:cubicBezTo>
                      <a:pt x="23468" y="25392"/>
                      <a:pt x="23884" y="25297"/>
                      <a:pt x="24289" y="25166"/>
                    </a:cubicBezTo>
                    <a:cubicBezTo>
                      <a:pt x="24337" y="25154"/>
                      <a:pt x="24361" y="25106"/>
                      <a:pt x="24349" y="25047"/>
                    </a:cubicBezTo>
                    <a:cubicBezTo>
                      <a:pt x="24339" y="25007"/>
                      <a:pt x="24296" y="24984"/>
                      <a:pt x="24255" y="24984"/>
                    </a:cubicBezTo>
                    <a:close/>
                    <a:moveTo>
                      <a:pt x="14029" y="24716"/>
                    </a:moveTo>
                    <a:cubicBezTo>
                      <a:pt x="14010" y="24716"/>
                      <a:pt x="13993" y="24723"/>
                      <a:pt x="13978" y="24737"/>
                    </a:cubicBezTo>
                    <a:cubicBezTo>
                      <a:pt x="13657" y="24951"/>
                      <a:pt x="13300" y="25166"/>
                      <a:pt x="12907" y="25368"/>
                    </a:cubicBezTo>
                    <a:cubicBezTo>
                      <a:pt x="12859" y="25392"/>
                      <a:pt x="12835" y="25451"/>
                      <a:pt x="12859" y="25499"/>
                    </a:cubicBezTo>
                    <a:cubicBezTo>
                      <a:pt x="12883" y="25523"/>
                      <a:pt x="12919" y="25547"/>
                      <a:pt x="12943" y="25547"/>
                    </a:cubicBezTo>
                    <a:cubicBezTo>
                      <a:pt x="12966" y="25547"/>
                      <a:pt x="12978" y="25547"/>
                      <a:pt x="12990" y="25535"/>
                    </a:cubicBezTo>
                    <a:cubicBezTo>
                      <a:pt x="13383" y="25332"/>
                      <a:pt x="13752" y="25118"/>
                      <a:pt x="14086" y="24892"/>
                    </a:cubicBezTo>
                    <a:cubicBezTo>
                      <a:pt x="14121" y="24856"/>
                      <a:pt x="14133" y="24797"/>
                      <a:pt x="14109" y="24761"/>
                    </a:cubicBezTo>
                    <a:cubicBezTo>
                      <a:pt x="14088" y="24732"/>
                      <a:pt x="14057" y="24716"/>
                      <a:pt x="14029" y="24716"/>
                    </a:cubicBezTo>
                    <a:close/>
                    <a:moveTo>
                      <a:pt x="18044" y="25247"/>
                    </a:moveTo>
                    <a:cubicBezTo>
                      <a:pt x="18003" y="25247"/>
                      <a:pt x="17965" y="25279"/>
                      <a:pt x="17955" y="25320"/>
                    </a:cubicBezTo>
                    <a:cubicBezTo>
                      <a:pt x="17943" y="25368"/>
                      <a:pt x="17979" y="25428"/>
                      <a:pt x="18027" y="25428"/>
                    </a:cubicBezTo>
                    <a:cubicBezTo>
                      <a:pt x="18431" y="25523"/>
                      <a:pt x="18848" y="25594"/>
                      <a:pt x="19277" y="25642"/>
                    </a:cubicBezTo>
                    <a:lnTo>
                      <a:pt x="19289" y="25642"/>
                    </a:lnTo>
                    <a:cubicBezTo>
                      <a:pt x="19336" y="25642"/>
                      <a:pt x="19372" y="25606"/>
                      <a:pt x="19384" y="25559"/>
                    </a:cubicBezTo>
                    <a:cubicBezTo>
                      <a:pt x="19384" y="25499"/>
                      <a:pt x="19348" y="25451"/>
                      <a:pt x="19301" y="25451"/>
                    </a:cubicBezTo>
                    <a:cubicBezTo>
                      <a:pt x="18884" y="25404"/>
                      <a:pt x="18467" y="25332"/>
                      <a:pt x="18062" y="25249"/>
                    </a:cubicBezTo>
                    <a:cubicBezTo>
                      <a:pt x="18056" y="25247"/>
                      <a:pt x="18050" y="25247"/>
                      <a:pt x="18044" y="25247"/>
                    </a:cubicBezTo>
                    <a:close/>
                    <a:moveTo>
                      <a:pt x="21789" y="25463"/>
                    </a:moveTo>
                    <a:cubicBezTo>
                      <a:pt x="21408" y="25499"/>
                      <a:pt x="21027" y="25523"/>
                      <a:pt x="20646" y="25523"/>
                    </a:cubicBezTo>
                    <a:lnTo>
                      <a:pt x="20539" y="25523"/>
                    </a:lnTo>
                    <a:cubicBezTo>
                      <a:pt x="20491" y="25523"/>
                      <a:pt x="20444" y="25559"/>
                      <a:pt x="20444" y="25618"/>
                    </a:cubicBezTo>
                    <a:cubicBezTo>
                      <a:pt x="20444" y="25666"/>
                      <a:pt x="20491" y="25713"/>
                      <a:pt x="20539" y="25713"/>
                    </a:cubicBezTo>
                    <a:lnTo>
                      <a:pt x="20646" y="25713"/>
                    </a:lnTo>
                    <a:cubicBezTo>
                      <a:pt x="21027" y="25713"/>
                      <a:pt x="21420" y="25690"/>
                      <a:pt x="21801" y="25654"/>
                    </a:cubicBezTo>
                    <a:cubicBezTo>
                      <a:pt x="21860" y="25654"/>
                      <a:pt x="21896" y="25606"/>
                      <a:pt x="21884" y="25559"/>
                    </a:cubicBezTo>
                    <a:cubicBezTo>
                      <a:pt x="21884" y="25499"/>
                      <a:pt x="21837" y="25463"/>
                      <a:pt x="21789" y="25463"/>
                    </a:cubicBezTo>
                    <a:close/>
                    <a:moveTo>
                      <a:pt x="3554" y="25210"/>
                    </a:moveTo>
                    <a:cubicBezTo>
                      <a:pt x="3531" y="25210"/>
                      <a:pt x="3507" y="25219"/>
                      <a:pt x="3489" y="25237"/>
                    </a:cubicBezTo>
                    <a:cubicBezTo>
                      <a:pt x="3453" y="25285"/>
                      <a:pt x="3453" y="25344"/>
                      <a:pt x="3489" y="25368"/>
                    </a:cubicBezTo>
                    <a:cubicBezTo>
                      <a:pt x="3822" y="25666"/>
                      <a:pt x="4168" y="25916"/>
                      <a:pt x="4513" y="26130"/>
                    </a:cubicBezTo>
                    <a:cubicBezTo>
                      <a:pt x="4537" y="26130"/>
                      <a:pt x="4549" y="26142"/>
                      <a:pt x="4561" y="26142"/>
                    </a:cubicBezTo>
                    <a:cubicBezTo>
                      <a:pt x="4596" y="26142"/>
                      <a:pt x="4632" y="26118"/>
                      <a:pt x="4644" y="26094"/>
                    </a:cubicBezTo>
                    <a:cubicBezTo>
                      <a:pt x="4668" y="26047"/>
                      <a:pt x="4656" y="25987"/>
                      <a:pt x="4608" y="25963"/>
                    </a:cubicBezTo>
                    <a:cubicBezTo>
                      <a:pt x="4275" y="25761"/>
                      <a:pt x="3930" y="25511"/>
                      <a:pt x="3620" y="25237"/>
                    </a:cubicBezTo>
                    <a:cubicBezTo>
                      <a:pt x="3602" y="25219"/>
                      <a:pt x="3578" y="25210"/>
                      <a:pt x="3554" y="25210"/>
                    </a:cubicBezTo>
                    <a:close/>
                    <a:moveTo>
                      <a:pt x="11814" y="25883"/>
                    </a:moveTo>
                    <a:cubicBezTo>
                      <a:pt x="11801" y="25883"/>
                      <a:pt x="11789" y="25886"/>
                      <a:pt x="11776" y="25892"/>
                    </a:cubicBezTo>
                    <a:cubicBezTo>
                      <a:pt x="11395" y="26035"/>
                      <a:pt x="11002" y="26178"/>
                      <a:pt x="10597" y="26309"/>
                    </a:cubicBezTo>
                    <a:cubicBezTo>
                      <a:pt x="10549" y="26332"/>
                      <a:pt x="10514" y="26380"/>
                      <a:pt x="10538" y="26428"/>
                    </a:cubicBezTo>
                    <a:cubicBezTo>
                      <a:pt x="10549" y="26475"/>
                      <a:pt x="10585" y="26499"/>
                      <a:pt x="10621" y="26499"/>
                    </a:cubicBezTo>
                    <a:cubicBezTo>
                      <a:pt x="10633" y="26499"/>
                      <a:pt x="10645" y="26499"/>
                      <a:pt x="10657" y="26487"/>
                    </a:cubicBezTo>
                    <a:cubicBezTo>
                      <a:pt x="11073" y="26356"/>
                      <a:pt x="11466" y="26213"/>
                      <a:pt x="11835" y="26059"/>
                    </a:cubicBezTo>
                    <a:cubicBezTo>
                      <a:pt x="11883" y="26047"/>
                      <a:pt x="11907" y="25987"/>
                      <a:pt x="11895" y="25940"/>
                    </a:cubicBezTo>
                    <a:cubicBezTo>
                      <a:pt x="11877" y="25905"/>
                      <a:pt x="11847" y="25883"/>
                      <a:pt x="11814" y="25883"/>
                    </a:cubicBezTo>
                    <a:close/>
                    <a:moveTo>
                      <a:pt x="5703" y="26484"/>
                    </a:moveTo>
                    <a:cubicBezTo>
                      <a:pt x="5664" y="26484"/>
                      <a:pt x="5628" y="26507"/>
                      <a:pt x="5608" y="26547"/>
                    </a:cubicBezTo>
                    <a:cubicBezTo>
                      <a:pt x="5596" y="26594"/>
                      <a:pt x="5620" y="26642"/>
                      <a:pt x="5668" y="26666"/>
                    </a:cubicBezTo>
                    <a:cubicBezTo>
                      <a:pt x="6061" y="26809"/>
                      <a:pt x="6477" y="26904"/>
                      <a:pt x="6906" y="26952"/>
                    </a:cubicBezTo>
                    <a:lnTo>
                      <a:pt x="6918" y="26952"/>
                    </a:lnTo>
                    <a:cubicBezTo>
                      <a:pt x="6966" y="26952"/>
                      <a:pt x="7001" y="26928"/>
                      <a:pt x="7013" y="26880"/>
                    </a:cubicBezTo>
                    <a:cubicBezTo>
                      <a:pt x="7013" y="26821"/>
                      <a:pt x="6978" y="26773"/>
                      <a:pt x="6930" y="26773"/>
                    </a:cubicBezTo>
                    <a:cubicBezTo>
                      <a:pt x="6525" y="26713"/>
                      <a:pt x="6120" y="26618"/>
                      <a:pt x="5727" y="26487"/>
                    </a:cubicBezTo>
                    <a:cubicBezTo>
                      <a:pt x="5719" y="26485"/>
                      <a:pt x="5711" y="26484"/>
                      <a:pt x="5703" y="26484"/>
                    </a:cubicBezTo>
                    <a:close/>
                    <a:moveTo>
                      <a:pt x="9413" y="26640"/>
                    </a:moveTo>
                    <a:cubicBezTo>
                      <a:pt x="9407" y="26640"/>
                      <a:pt x="9401" y="26640"/>
                      <a:pt x="9395" y="26642"/>
                    </a:cubicBezTo>
                    <a:cubicBezTo>
                      <a:pt x="8978" y="26737"/>
                      <a:pt x="8561" y="26785"/>
                      <a:pt x="8168" y="26809"/>
                    </a:cubicBezTo>
                    <a:cubicBezTo>
                      <a:pt x="8109" y="26809"/>
                      <a:pt x="8073" y="26856"/>
                      <a:pt x="8073" y="26916"/>
                    </a:cubicBezTo>
                    <a:cubicBezTo>
                      <a:pt x="8085" y="26964"/>
                      <a:pt x="8121" y="26999"/>
                      <a:pt x="8168" y="26999"/>
                    </a:cubicBezTo>
                    <a:lnTo>
                      <a:pt x="8180" y="26999"/>
                    </a:lnTo>
                    <a:cubicBezTo>
                      <a:pt x="8585" y="26975"/>
                      <a:pt x="9002" y="26916"/>
                      <a:pt x="9430" y="26833"/>
                    </a:cubicBezTo>
                    <a:cubicBezTo>
                      <a:pt x="9478" y="26821"/>
                      <a:pt x="9514" y="26773"/>
                      <a:pt x="9502" y="26713"/>
                    </a:cubicBezTo>
                    <a:cubicBezTo>
                      <a:pt x="9491" y="26672"/>
                      <a:pt x="9454" y="26640"/>
                      <a:pt x="9413" y="2664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660" name="Google Shape;2660;p27"/>
            <p:cNvGrpSpPr/>
            <p:nvPr/>
          </p:nvGrpSpPr>
          <p:grpSpPr>
            <a:xfrm rot="10800000">
              <a:off x="6152022" y="4297276"/>
              <a:ext cx="205871" cy="226202"/>
              <a:chOff x="7065678" y="829299"/>
              <a:chExt cx="205871" cy="226202"/>
            </a:xfrm>
          </p:grpSpPr>
          <p:sp>
            <p:nvSpPr>
              <p:cNvPr id="2661" name="Google Shape;2661;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2" name="Google Shape;2662;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3" name="Google Shape;2663;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4" name="Google Shape;2664;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5" name="Google Shape;2665;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6" name="Google Shape;2666;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667" name="Google Shape;2667;p27"/>
          <p:cNvGrpSpPr/>
          <p:nvPr/>
        </p:nvGrpSpPr>
        <p:grpSpPr>
          <a:xfrm>
            <a:off x="3459307" y="278757"/>
            <a:ext cx="2447453" cy="1823780"/>
            <a:chOff x="3355127" y="261122"/>
            <a:chExt cx="2893764" cy="2156360"/>
          </a:xfrm>
        </p:grpSpPr>
        <p:grpSp>
          <p:nvGrpSpPr>
            <p:cNvPr id="2668" name="Google Shape;2668;p27"/>
            <p:cNvGrpSpPr/>
            <p:nvPr/>
          </p:nvGrpSpPr>
          <p:grpSpPr>
            <a:xfrm>
              <a:off x="4364867" y="1384577"/>
              <a:ext cx="1884024" cy="1032906"/>
              <a:chOff x="7080704" y="1565977"/>
              <a:chExt cx="1884024" cy="1032906"/>
            </a:xfrm>
          </p:grpSpPr>
          <p:sp>
            <p:nvSpPr>
              <p:cNvPr id="2669" name="Google Shape;2669;p27"/>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0" name="Google Shape;2670;p27"/>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1" name="Google Shape;2671;p27"/>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2" name="Google Shape;2672;p27"/>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3" name="Google Shape;2673;p27"/>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74" name="Google Shape;2674;p27"/>
            <p:cNvGrpSpPr/>
            <p:nvPr/>
          </p:nvGrpSpPr>
          <p:grpSpPr>
            <a:xfrm rot="10800000">
              <a:off x="5418153" y="1993399"/>
              <a:ext cx="205871" cy="226202"/>
              <a:chOff x="7065678" y="829299"/>
              <a:chExt cx="205871" cy="226202"/>
            </a:xfrm>
          </p:grpSpPr>
          <p:sp>
            <p:nvSpPr>
              <p:cNvPr id="2675" name="Google Shape;2675;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6" name="Google Shape;2676;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7" name="Google Shape;2677;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8" name="Google Shape;2678;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9" name="Google Shape;2679;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80" name="Google Shape;2680;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81" name="Google Shape;2681;p27"/>
            <p:cNvGrpSpPr/>
            <p:nvPr/>
          </p:nvGrpSpPr>
          <p:grpSpPr>
            <a:xfrm>
              <a:off x="3525164" y="261122"/>
              <a:ext cx="2093580" cy="2103093"/>
              <a:chOff x="3198415" y="2829004"/>
              <a:chExt cx="1462406" cy="1472754"/>
            </a:xfrm>
          </p:grpSpPr>
          <p:sp>
            <p:nvSpPr>
              <p:cNvPr id="2682" name="Google Shape;2682;p27"/>
              <p:cNvSpPr/>
              <p:nvPr/>
            </p:nvSpPr>
            <p:spPr>
              <a:xfrm>
                <a:off x="3198415" y="2829004"/>
                <a:ext cx="1462406" cy="1472754"/>
              </a:xfrm>
              <a:custGeom>
                <a:avLst/>
                <a:gdLst/>
                <a:ahLst/>
                <a:cxnLst/>
                <a:rect l="l" t="t" r="r" b="b"/>
                <a:pathLst>
                  <a:path w="46352" h="46680" extrusionOk="0">
                    <a:moveTo>
                      <a:pt x="23487" y="1"/>
                    </a:moveTo>
                    <a:cubicBezTo>
                      <a:pt x="21792" y="1"/>
                      <a:pt x="20085" y="730"/>
                      <a:pt x="18955" y="1817"/>
                    </a:cubicBezTo>
                    <a:cubicBezTo>
                      <a:pt x="18265" y="1603"/>
                      <a:pt x="17586" y="1484"/>
                      <a:pt x="16884" y="1472"/>
                    </a:cubicBezTo>
                    <a:cubicBezTo>
                      <a:pt x="14741" y="1472"/>
                      <a:pt x="12990" y="2734"/>
                      <a:pt x="11859" y="4353"/>
                    </a:cubicBezTo>
                    <a:cubicBezTo>
                      <a:pt x="9776" y="4401"/>
                      <a:pt x="7871" y="5353"/>
                      <a:pt x="6823" y="7032"/>
                    </a:cubicBezTo>
                    <a:cubicBezTo>
                      <a:pt x="6299" y="7842"/>
                      <a:pt x="5978" y="8782"/>
                      <a:pt x="5870" y="9794"/>
                    </a:cubicBezTo>
                    <a:cubicBezTo>
                      <a:pt x="4692" y="10259"/>
                      <a:pt x="3763" y="11092"/>
                      <a:pt x="3180" y="12223"/>
                    </a:cubicBezTo>
                    <a:cubicBezTo>
                      <a:pt x="2477" y="13545"/>
                      <a:pt x="2430" y="14961"/>
                      <a:pt x="2608" y="16152"/>
                    </a:cubicBezTo>
                    <a:cubicBezTo>
                      <a:pt x="1" y="18236"/>
                      <a:pt x="48" y="22308"/>
                      <a:pt x="1834" y="24820"/>
                    </a:cubicBezTo>
                    <a:cubicBezTo>
                      <a:pt x="906" y="28249"/>
                      <a:pt x="1870" y="30451"/>
                      <a:pt x="4001" y="32035"/>
                    </a:cubicBezTo>
                    <a:cubicBezTo>
                      <a:pt x="3918" y="33595"/>
                      <a:pt x="4406" y="35309"/>
                      <a:pt x="5859" y="36928"/>
                    </a:cubicBezTo>
                    <a:cubicBezTo>
                      <a:pt x="6882" y="38083"/>
                      <a:pt x="8180" y="38857"/>
                      <a:pt x="9597" y="39167"/>
                    </a:cubicBezTo>
                    <a:cubicBezTo>
                      <a:pt x="10706" y="41158"/>
                      <a:pt x="13094" y="42440"/>
                      <a:pt x="15423" y="42440"/>
                    </a:cubicBezTo>
                    <a:cubicBezTo>
                      <a:pt x="15545" y="42440"/>
                      <a:pt x="15667" y="42436"/>
                      <a:pt x="15788" y="42429"/>
                    </a:cubicBezTo>
                    <a:cubicBezTo>
                      <a:pt x="15943" y="43679"/>
                      <a:pt x="16443" y="45465"/>
                      <a:pt x="16729" y="46680"/>
                    </a:cubicBezTo>
                    <a:lnTo>
                      <a:pt x="31100" y="46680"/>
                    </a:lnTo>
                    <a:cubicBezTo>
                      <a:pt x="31350" y="45751"/>
                      <a:pt x="31778" y="43989"/>
                      <a:pt x="31957" y="43072"/>
                    </a:cubicBezTo>
                    <a:cubicBezTo>
                      <a:pt x="35422" y="41322"/>
                      <a:pt x="40649" y="40988"/>
                      <a:pt x="41851" y="35940"/>
                    </a:cubicBezTo>
                    <a:cubicBezTo>
                      <a:pt x="43601" y="34214"/>
                      <a:pt x="44721" y="31618"/>
                      <a:pt x="44590" y="29154"/>
                    </a:cubicBezTo>
                    <a:cubicBezTo>
                      <a:pt x="45185" y="27749"/>
                      <a:pt x="45602" y="25963"/>
                      <a:pt x="45542" y="24332"/>
                    </a:cubicBezTo>
                    <a:cubicBezTo>
                      <a:pt x="46125" y="23105"/>
                      <a:pt x="46352" y="21522"/>
                      <a:pt x="46221" y="19593"/>
                    </a:cubicBezTo>
                    <a:cubicBezTo>
                      <a:pt x="46149" y="18557"/>
                      <a:pt x="45887" y="17617"/>
                      <a:pt x="45447" y="16819"/>
                    </a:cubicBezTo>
                    <a:cubicBezTo>
                      <a:pt x="45685" y="15021"/>
                      <a:pt x="45387" y="13187"/>
                      <a:pt x="44554" y="11675"/>
                    </a:cubicBezTo>
                    <a:cubicBezTo>
                      <a:pt x="43030" y="9818"/>
                      <a:pt x="41708" y="7699"/>
                      <a:pt x="39672" y="6437"/>
                    </a:cubicBezTo>
                    <a:cubicBezTo>
                      <a:pt x="38750" y="4413"/>
                      <a:pt x="36229" y="2860"/>
                      <a:pt x="33811" y="2860"/>
                    </a:cubicBezTo>
                    <a:cubicBezTo>
                      <a:pt x="33483" y="2860"/>
                      <a:pt x="33158" y="2888"/>
                      <a:pt x="32838" y="2948"/>
                    </a:cubicBezTo>
                    <a:cubicBezTo>
                      <a:pt x="30838" y="698"/>
                      <a:pt x="27837" y="1650"/>
                      <a:pt x="25540" y="400"/>
                    </a:cubicBezTo>
                    <a:cubicBezTo>
                      <a:pt x="24885" y="125"/>
                      <a:pt x="24187" y="1"/>
                      <a:pt x="23487" y="1"/>
                    </a:cubicBezTo>
                    <a:close/>
                  </a:path>
                </a:pathLst>
              </a:custGeom>
              <a:solidFill>
                <a:srgbClr val="FFFFFF"/>
              </a:solidFill>
              <a:ln>
                <a:noFill/>
              </a:ln>
              <a:effectLst>
                <a:outerShdw blurRad="42863" dist="28575" dir="2400000" algn="bl" rotWithShape="0">
                  <a:schemeClr val="dk1">
                    <a:alpha val="25000"/>
                  </a:schemeClr>
                </a:outerShdw>
              </a:effectLst>
            </p:spPr>
            <p:txBody>
              <a:bodyPr spcFirstLastPara="1" wrap="square" lIns="91425" tIns="91425" rIns="91425" bIns="91425" anchor="ctr" anchorCtr="0">
                <a:noAutofit/>
              </a:bodyPr>
              <a:lstStyle/>
              <a:p>
                <a:endParaRPr/>
              </a:p>
            </p:txBody>
          </p:sp>
          <p:sp>
            <p:nvSpPr>
              <p:cNvPr id="2683" name="Google Shape;2683;p27"/>
              <p:cNvSpPr/>
              <p:nvPr/>
            </p:nvSpPr>
            <p:spPr>
              <a:xfrm>
                <a:off x="3764895" y="3879398"/>
                <a:ext cx="152166" cy="327331"/>
              </a:xfrm>
              <a:custGeom>
                <a:avLst/>
                <a:gdLst/>
                <a:ahLst/>
                <a:cxnLst/>
                <a:rect l="l" t="t" r="r" b="b"/>
                <a:pathLst>
                  <a:path w="4823" h="10375" extrusionOk="0">
                    <a:moveTo>
                      <a:pt x="2226" y="0"/>
                    </a:moveTo>
                    <a:cubicBezTo>
                      <a:pt x="1803" y="0"/>
                      <a:pt x="1392" y="157"/>
                      <a:pt x="1048" y="576"/>
                    </a:cubicBezTo>
                    <a:cubicBezTo>
                      <a:pt x="1048" y="576"/>
                      <a:pt x="0" y="5826"/>
                      <a:pt x="1131" y="10374"/>
                    </a:cubicBezTo>
                    <a:lnTo>
                      <a:pt x="3703" y="10374"/>
                    </a:lnTo>
                    <a:cubicBezTo>
                      <a:pt x="3703" y="10374"/>
                      <a:pt x="3763" y="3350"/>
                      <a:pt x="4822" y="1361"/>
                    </a:cubicBezTo>
                    <a:cubicBezTo>
                      <a:pt x="4822" y="1361"/>
                      <a:pt x="3474" y="0"/>
                      <a:pt x="22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4" name="Google Shape;2684;p27"/>
              <p:cNvSpPr/>
              <p:nvPr/>
            </p:nvSpPr>
            <p:spPr>
              <a:xfrm>
                <a:off x="3988774" y="3912242"/>
                <a:ext cx="152166" cy="294488"/>
              </a:xfrm>
              <a:custGeom>
                <a:avLst/>
                <a:gdLst/>
                <a:ahLst/>
                <a:cxnLst/>
                <a:rect l="l" t="t" r="r" b="b"/>
                <a:pathLst>
                  <a:path w="4823" h="9334" extrusionOk="0">
                    <a:moveTo>
                      <a:pt x="1885" y="0"/>
                    </a:moveTo>
                    <a:cubicBezTo>
                      <a:pt x="876" y="0"/>
                      <a:pt x="0" y="320"/>
                      <a:pt x="0" y="320"/>
                    </a:cubicBezTo>
                    <a:cubicBezTo>
                      <a:pt x="1060" y="2309"/>
                      <a:pt x="1120" y="9333"/>
                      <a:pt x="1120" y="9333"/>
                    </a:cubicBezTo>
                    <a:lnTo>
                      <a:pt x="3691" y="9333"/>
                    </a:lnTo>
                    <a:cubicBezTo>
                      <a:pt x="4822" y="4785"/>
                      <a:pt x="4180" y="939"/>
                      <a:pt x="4180" y="939"/>
                    </a:cubicBezTo>
                    <a:cubicBezTo>
                      <a:pt x="3582" y="205"/>
                      <a:pt x="2691" y="0"/>
                      <a:pt x="188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5" name="Google Shape;2685;p27"/>
              <p:cNvSpPr/>
              <p:nvPr/>
            </p:nvSpPr>
            <p:spPr>
              <a:xfrm>
                <a:off x="3272873" y="2927282"/>
                <a:ext cx="1290679" cy="1193537"/>
              </a:xfrm>
              <a:custGeom>
                <a:avLst/>
                <a:gdLst/>
                <a:ahLst/>
                <a:cxnLst/>
                <a:rect l="l" t="t" r="r" b="b"/>
                <a:pathLst>
                  <a:path w="40909" h="37830" extrusionOk="0">
                    <a:moveTo>
                      <a:pt x="21048" y="1"/>
                    </a:moveTo>
                    <a:cubicBezTo>
                      <a:pt x="19485" y="1"/>
                      <a:pt x="18067" y="1331"/>
                      <a:pt x="17414" y="2634"/>
                    </a:cubicBezTo>
                    <a:lnTo>
                      <a:pt x="17414" y="2634"/>
                    </a:lnTo>
                    <a:cubicBezTo>
                      <a:pt x="16677" y="2040"/>
                      <a:pt x="15710" y="1553"/>
                      <a:pt x="14679" y="1476"/>
                    </a:cubicBezTo>
                    <a:cubicBezTo>
                      <a:pt x="14626" y="1472"/>
                      <a:pt x="14573" y="1470"/>
                      <a:pt x="14521" y="1470"/>
                    </a:cubicBezTo>
                    <a:cubicBezTo>
                      <a:pt x="13034" y="1470"/>
                      <a:pt x="11779" y="3036"/>
                      <a:pt x="11311" y="4470"/>
                    </a:cubicBezTo>
                    <a:lnTo>
                      <a:pt x="11311" y="4470"/>
                    </a:lnTo>
                    <a:cubicBezTo>
                      <a:pt x="10952" y="4387"/>
                      <a:pt x="10523" y="4339"/>
                      <a:pt x="10016" y="4339"/>
                    </a:cubicBezTo>
                    <a:cubicBezTo>
                      <a:pt x="9788" y="4339"/>
                      <a:pt x="9545" y="4349"/>
                      <a:pt x="9285" y="4369"/>
                    </a:cubicBezTo>
                    <a:cubicBezTo>
                      <a:pt x="6525" y="4597"/>
                      <a:pt x="6165" y="7354"/>
                      <a:pt x="6876" y="9311"/>
                    </a:cubicBezTo>
                    <a:lnTo>
                      <a:pt x="6876" y="9311"/>
                    </a:lnTo>
                    <a:cubicBezTo>
                      <a:pt x="6744" y="9304"/>
                      <a:pt x="6610" y="9300"/>
                      <a:pt x="6472" y="9300"/>
                    </a:cubicBezTo>
                    <a:cubicBezTo>
                      <a:pt x="6119" y="9300"/>
                      <a:pt x="5746" y="9325"/>
                      <a:pt x="5356" y="9382"/>
                    </a:cubicBezTo>
                    <a:cubicBezTo>
                      <a:pt x="2730" y="9762"/>
                      <a:pt x="2996" y="12650"/>
                      <a:pt x="3922" y="14491"/>
                    </a:cubicBezTo>
                    <a:lnTo>
                      <a:pt x="3922" y="14491"/>
                    </a:lnTo>
                    <a:cubicBezTo>
                      <a:pt x="3727" y="14559"/>
                      <a:pt x="3522" y="14642"/>
                      <a:pt x="3308" y="14740"/>
                    </a:cubicBezTo>
                    <a:cubicBezTo>
                      <a:pt x="0" y="16264"/>
                      <a:pt x="1359" y="19740"/>
                      <a:pt x="3074" y="21142"/>
                    </a:cubicBezTo>
                    <a:lnTo>
                      <a:pt x="3074" y="21142"/>
                    </a:lnTo>
                    <a:cubicBezTo>
                      <a:pt x="2800" y="21580"/>
                      <a:pt x="2550" y="22175"/>
                      <a:pt x="2356" y="22967"/>
                    </a:cubicBezTo>
                    <a:cubicBezTo>
                      <a:pt x="1668" y="25787"/>
                      <a:pt x="3708" y="26913"/>
                      <a:pt x="5465" y="27069"/>
                    </a:cubicBezTo>
                    <a:lnTo>
                      <a:pt x="5465" y="27069"/>
                    </a:lnTo>
                    <a:cubicBezTo>
                      <a:pt x="4633" y="28204"/>
                      <a:pt x="4231" y="29973"/>
                      <a:pt x="5808" y="31742"/>
                    </a:cubicBezTo>
                    <a:cubicBezTo>
                      <a:pt x="6688" y="32729"/>
                      <a:pt x="7729" y="33087"/>
                      <a:pt x="8647" y="33087"/>
                    </a:cubicBezTo>
                    <a:cubicBezTo>
                      <a:pt x="8945" y="33087"/>
                      <a:pt x="9231" y="33049"/>
                      <a:pt x="9493" y="32983"/>
                    </a:cubicBezTo>
                    <a:lnTo>
                      <a:pt x="9493" y="32983"/>
                    </a:lnTo>
                    <a:cubicBezTo>
                      <a:pt x="9538" y="34041"/>
                      <a:pt x="10074" y="35257"/>
                      <a:pt x="11535" y="35885"/>
                    </a:cubicBezTo>
                    <a:cubicBezTo>
                      <a:pt x="12067" y="36113"/>
                      <a:pt x="12597" y="36209"/>
                      <a:pt x="13101" y="36209"/>
                    </a:cubicBezTo>
                    <a:cubicBezTo>
                      <a:pt x="13650" y="36209"/>
                      <a:pt x="14169" y="36096"/>
                      <a:pt x="14625" y="35920"/>
                    </a:cubicBezTo>
                    <a:lnTo>
                      <a:pt x="14625" y="35920"/>
                    </a:lnTo>
                    <a:cubicBezTo>
                      <a:pt x="15072" y="36607"/>
                      <a:pt x="16138" y="37286"/>
                      <a:pt x="18191" y="37635"/>
                    </a:cubicBezTo>
                    <a:cubicBezTo>
                      <a:pt x="18802" y="37741"/>
                      <a:pt x="19354" y="37787"/>
                      <a:pt x="19849" y="37787"/>
                    </a:cubicBezTo>
                    <a:cubicBezTo>
                      <a:pt x="20692" y="37787"/>
                      <a:pt x="21369" y="37653"/>
                      <a:pt x="21885" y="37448"/>
                    </a:cubicBezTo>
                    <a:lnTo>
                      <a:pt x="21885" y="37448"/>
                    </a:lnTo>
                    <a:cubicBezTo>
                      <a:pt x="22386" y="37677"/>
                      <a:pt x="23104" y="37830"/>
                      <a:pt x="24080" y="37830"/>
                    </a:cubicBezTo>
                    <a:cubicBezTo>
                      <a:pt x="24685" y="37830"/>
                      <a:pt x="25390" y="37771"/>
                      <a:pt x="26204" y="37635"/>
                    </a:cubicBezTo>
                    <a:cubicBezTo>
                      <a:pt x="28624" y="37236"/>
                      <a:pt x="29903" y="36507"/>
                      <a:pt x="30497" y="35775"/>
                    </a:cubicBezTo>
                    <a:lnTo>
                      <a:pt x="30497" y="35775"/>
                    </a:lnTo>
                    <a:cubicBezTo>
                      <a:pt x="30628" y="35791"/>
                      <a:pt x="30767" y="35798"/>
                      <a:pt x="30912" y="35798"/>
                    </a:cubicBezTo>
                    <a:cubicBezTo>
                      <a:pt x="32733" y="35798"/>
                      <a:pt x="35526" y="34564"/>
                      <a:pt x="36312" y="32575"/>
                    </a:cubicBezTo>
                    <a:cubicBezTo>
                      <a:pt x="36517" y="32057"/>
                      <a:pt x="36578" y="31599"/>
                      <a:pt x="36540" y="31206"/>
                    </a:cubicBezTo>
                    <a:lnTo>
                      <a:pt x="36540" y="31206"/>
                    </a:lnTo>
                    <a:cubicBezTo>
                      <a:pt x="37795" y="30461"/>
                      <a:pt x="39079" y="28506"/>
                      <a:pt x="39122" y="26551"/>
                    </a:cubicBezTo>
                    <a:cubicBezTo>
                      <a:pt x="39133" y="26129"/>
                      <a:pt x="39093" y="25781"/>
                      <a:pt x="39017" y="25497"/>
                    </a:cubicBezTo>
                    <a:lnTo>
                      <a:pt x="39017" y="25497"/>
                    </a:lnTo>
                    <a:cubicBezTo>
                      <a:pt x="39523" y="24654"/>
                      <a:pt x="39935" y="23395"/>
                      <a:pt x="40063" y="21979"/>
                    </a:cubicBezTo>
                    <a:cubicBezTo>
                      <a:pt x="40115" y="21378"/>
                      <a:pt x="40045" y="20896"/>
                      <a:pt x="39901" y="20518"/>
                    </a:cubicBezTo>
                    <a:lnTo>
                      <a:pt x="39901" y="20518"/>
                    </a:lnTo>
                    <a:cubicBezTo>
                      <a:pt x="40476" y="20025"/>
                      <a:pt x="40909" y="18905"/>
                      <a:pt x="40753" y="16692"/>
                    </a:cubicBezTo>
                    <a:cubicBezTo>
                      <a:pt x="40673" y="15512"/>
                      <a:pt x="40254" y="14824"/>
                      <a:pt x="39711" y="14474"/>
                    </a:cubicBezTo>
                    <a:lnTo>
                      <a:pt x="39711" y="14474"/>
                    </a:lnTo>
                    <a:cubicBezTo>
                      <a:pt x="40187" y="13178"/>
                      <a:pt x="40240" y="11460"/>
                      <a:pt x="39467" y="10037"/>
                    </a:cubicBezTo>
                    <a:cubicBezTo>
                      <a:pt x="39108" y="9374"/>
                      <a:pt x="38629" y="9107"/>
                      <a:pt x="38130" y="9091"/>
                    </a:cubicBezTo>
                    <a:lnTo>
                      <a:pt x="38130" y="9091"/>
                    </a:lnTo>
                    <a:cubicBezTo>
                      <a:pt x="37805" y="7900"/>
                      <a:pt x="36909" y="6646"/>
                      <a:pt x="35705" y="5989"/>
                    </a:cubicBezTo>
                    <a:cubicBezTo>
                      <a:pt x="35367" y="5805"/>
                      <a:pt x="35053" y="5696"/>
                      <a:pt x="34765" y="5647"/>
                    </a:cubicBezTo>
                    <a:lnTo>
                      <a:pt x="34765" y="5647"/>
                    </a:lnTo>
                    <a:cubicBezTo>
                      <a:pt x="34698" y="4659"/>
                      <a:pt x="34106" y="3628"/>
                      <a:pt x="32526" y="3036"/>
                    </a:cubicBezTo>
                    <a:cubicBezTo>
                      <a:pt x="32178" y="2907"/>
                      <a:pt x="31830" y="2850"/>
                      <a:pt x="31490" y="2850"/>
                    </a:cubicBezTo>
                    <a:cubicBezTo>
                      <a:pt x="30670" y="2850"/>
                      <a:pt x="29900" y="3181"/>
                      <a:pt x="29301" y="3632"/>
                    </a:cubicBezTo>
                    <a:lnTo>
                      <a:pt x="29301" y="3632"/>
                    </a:lnTo>
                    <a:cubicBezTo>
                      <a:pt x="28946" y="2714"/>
                      <a:pt x="28312" y="1823"/>
                      <a:pt x="27478" y="1488"/>
                    </a:cubicBezTo>
                    <a:cubicBezTo>
                      <a:pt x="26728" y="1190"/>
                      <a:pt x="26073" y="1065"/>
                      <a:pt x="25505" y="1065"/>
                    </a:cubicBezTo>
                    <a:cubicBezTo>
                      <a:pt x="24858" y="1065"/>
                      <a:pt x="24326" y="1228"/>
                      <a:pt x="23901" y="1483"/>
                    </a:cubicBezTo>
                    <a:lnTo>
                      <a:pt x="23901" y="1483"/>
                    </a:lnTo>
                    <a:cubicBezTo>
                      <a:pt x="23537" y="994"/>
                      <a:pt x="22944" y="537"/>
                      <a:pt x="22048" y="190"/>
                    </a:cubicBezTo>
                    <a:cubicBezTo>
                      <a:pt x="21712" y="60"/>
                      <a:pt x="21377" y="1"/>
                      <a:pt x="2104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686" name="Google Shape;2686;p27"/>
              <p:cNvSpPr/>
              <p:nvPr/>
            </p:nvSpPr>
            <p:spPr>
              <a:xfrm>
                <a:off x="3305117" y="2924253"/>
                <a:ext cx="1261811" cy="1199468"/>
              </a:xfrm>
              <a:custGeom>
                <a:avLst/>
                <a:gdLst/>
                <a:ahLst/>
                <a:cxnLst/>
                <a:rect l="l" t="t" r="r" b="b"/>
                <a:pathLst>
                  <a:path w="39994" h="38018" extrusionOk="0">
                    <a:moveTo>
                      <a:pt x="22860" y="1703"/>
                    </a:moveTo>
                    <a:cubicBezTo>
                      <a:pt x="23396" y="2489"/>
                      <a:pt x="23324" y="3310"/>
                      <a:pt x="23062" y="3834"/>
                    </a:cubicBezTo>
                    <a:cubicBezTo>
                      <a:pt x="22836" y="4275"/>
                      <a:pt x="22467" y="4561"/>
                      <a:pt x="22086" y="4561"/>
                    </a:cubicBezTo>
                    <a:cubicBezTo>
                      <a:pt x="21836" y="4561"/>
                      <a:pt x="21717" y="4346"/>
                      <a:pt x="21669" y="4168"/>
                    </a:cubicBezTo>
                    <a:cubicBezTo>
                      <a:pt x="21515" y="3572"/>
                      <a:pt x="21836" y="2358"/>
                      <a:pt x="22860" y="1703"/>
                    </a:cubicBezTo>
                    <a:close/>
                    <a:moveTo>
                      <a:pt x="16431" y="2870"/>
                    </a:moveTo>
                    <a:cubicBezTo>
                      <a:pt x="17359" y="3656"/>
                      <a:pt x="17776" y="4489"/>
                      <a:pt x="17645" y="4858"/>
                    </a:cubicBezTo>
                    <a:cubicBezTo>
                      <a:pt x="17597" y="5025"/>
                      <a:pt x="17431" y="5096"/>
                      <a:pt x="17169" y="5096"/>
                    </a:cubicBezTo>
                    <a:cubicBezTo>
                      <a:pt x="16728" y="5096"/>
                      <a:pt x="16419" y="4965"/>
                      <a:pt x="16252" y="4692"/>
                    </a:cubicBezTo>
                    <a:cubicBezTo>
                      <a:pt x="16014" y="4299"/>
                      <a:pt x="16073" y="3620"/>
                      <a:pt x="16431" y="2870"/>
                    </a:cubicBezTo>
                    <a:close/>
                    <a:moveTo>
                      <a:pt x="28230" y="3882"/>
                    </a:moveTo>
                    <a:cubicBezTo>
                      <a:pt x="28551" y="4763"/>
                      <a:pt x="28599" y="5620"/>
                      <a:pt x="28337" y="6001"/>
                    </a:cubicBezTo>
                    <a:cubicBezTo>
                      <a:pt x="28247" y="6134"/>
                      <a:pt x="28120" y="6199"/>
                      <a:pt x="27961" y="6199"/>
                    </a:cubicBezTo>
                    <a:cubicBezTo>
                      <a:pt x="27806" y="6199"/>
                      <a:pt x="27620" y="6137"/>
                      <a:pt x="27408" y="6013"/>
                    </a:cubicBezTo>
                    <a:cubicBezTo>
                      <a:pt x="27253" y="5918"/>
                      <a:pt x="27170" y="5775"/>
                      <a:pt x="27158" y="5585"/>
                    </a:cubicBezTo>
                    <a:cubicBezTo>
                      <a:pt x="27134" y="5108"/>
                      <a:pt x="27575" y="4418"/>
                      <a:pt x="28230" y="3882"/>
                    </a:cubicBezTo>
                    <a:close/>
                    <a:moveTo>
                      <a:pt x="10358" y="4680"/>
                    </a:moveTo>
                    <a:cubicBezTo>
                      <a:pt x="11490" y="4965"/>
                      <a:pt x="11859" y="5596"/>
                      <a:pt x="11823" y="6120"/>
                    </a:cubicBezTo>
                    <a:cubicBezTo>
                      <a:pt x="11799" y="6489"/>
                      <a:pt x="11549" y="6775"/>
                      <a:pt x="11228" y="6799"/>
                    </a:cubicBezTo>
                    <a:cubicBezTo>
                      <a:pt x="11193" y="6801"/>
                      <a:pt x="11159" y="6802"/>
                      <a:pt x="11126" y="6802"/>
                    </a:cubicBezTo>
                    <a:cubicBezTo>
                      <a:pt x="10798" y="6802"/>
                      <a:pt x="10558" y="6694"/>
                      <a:pt x="10406" y="6478"/>
                    </a:cubicBezTo>
                    <a:cubicBezTo>
                      <a:pt x="10132" y="6108"/>
                      <a:pt x="10120" y="5442"/>
                      <a:pt x="10358" y="4680"/>
                    </a:cubicBezTo>
                    <a:close/>
                    <a:moveTo>
                      <a:pt x="33373" y="5799"/>
                    </a:moveTo>
                    <a:cubicBezTo>
                      <a:pt x="33469" y="5799"/>
                      <a:pt x="33564" y="5811"/>
                      <a:pt x="33647" y="5823"/>
                    </a:cubicBezTo>
                    <a:cubicBezTo>
                      <a:pt x="33695" y="6716"/>
                      <a:pt x="33302" y="7466"/>
                      <a:pt x="32945" y="7847"/>
                    </a:cubicBezTo>
                    <a:cubicBezTo>
                      <a:pt x="32732" y="8086"/>
                      <a:pt x="32499" y="8213"/>
                      <a:pt x="32296" y="8213"/>
                    </a:cubicBezTo>
                    <a:cubicBezTo>
                      <a:pt x="32226" y="8213"/>
                      <a:pt x="32160" y="8199"/>
                      <a:pt x="32099" y="8168"/>
                    </a:cubicBezTo>
                    <a:cubicBezTo>
                      <a:pt x="31766" y="8013"/>
                      <a:pt x="31623" y="7597"/>
                      <a:pt x="31742" y="7109"/>
                    </a:cubicBezTo>
                    <a:cubicBezTo>
                      <a:pt x="31885" y="6478"/>
                      <a:pt x="32456" y="5799"/>
                      <a:pt x="33373" y="5799"/>
                    </a:cubicBezTo>
                    <a:close/>
                    <a:moveTo>
                      <a:pt x="6001" y="9514"/>
                    </a:moveTo>
                    <a:lnTo>
                      <a:pt x="6001" y="9514"/>
                    </a:lnTo>
                    <a:cubicBezTo>
                      <a:pt x="7715" y="9645"/>
                      <a:pt x="8787" y="10383"/>
                      <a:pt x="8775" y="10847"/>
                    </a:cubicBezTo>
                    <a:cubicBezTo>
                      <a:pt x="8775" y="11097"/>
                      <a:pt x="8430" y="11240"/>
                      <a:pt x="7870" y="11264"/>
                    </a:cubicBezTo>
                    <a:lnTo>
                      <a:pt x="7846" y="11264"/>
                    </a:lnTo>
                    <a:cubicBezTo>
                      <a:pt x="7132" y="11264"/>
                      <a:pt x="6429" y="10597"/>
                      <a:pt x="6001" y="9514"/>
                    </a:cubicBezTo>
                    <a:close/>
                    <a:moveTo>
                      <a:pt x="37028" y="9287"/>
                    </a:moveTo>
                    <a:lnTo>
                      <a:pt x="37028" y="9287"/>
                    </a:lnTo>
                    <a:cubicBezTo>
                      <a:pt x="37231" y="10061"/>
                      <a:pt x="37159" y="10752"/>
                      <a:pt x="36838" y="11228"/>
                    </a:cubicBezTo>
                    <a:cubicBezTo>
                      <a:pt x="36564" y="11633"/>
                      <a:pt x="36124" y="11883"/>
                      <a:pt x="35516" y="11954"/>
                    </a:cubicBezTo>
                    <a:cubicBezTo>
                      <a:pt x="35423" y="11967"/>
                      <a:pt x="35336" y="11973"/>
                      <a:pt x="35257" y="11973"/>
                    </a:cubicBezTo>
                    <a:cubicBezTo>
                      <a:pt x="34962" y="11973"/>
                      <a:pt x="34765" y="11888"/>
                      <a:pt x="34671" y="11728"/>
                    </a:cubicBezTo>
                    <a:cubicBezTo>
                      <a:pt x="34552" y="11526"/>
                      <a:pt x="34623" y="11180"/>
                      <a:pt x="34850" y="10788"/>
                    </a:cubicBezTo>
                    <a:cubicBezTo>
                      <a:pt x="35266" y="10061"/>
                      <a:pt x="36171" y="9299"/>
                      <a:pt x="37028" y="9287"/>
                    </a:cubicBezTo>
                    <a:close/>
                    <a:moveTo>
                      <a:pt x="4310" y="14419"/>
                    </a:moveTo>
                    <a:cubicBezTo>
                      <a:pt x="5275" y="14419"/>
                      <a:pt x="5810" y="14919"/>
                      <a:pt x="5810" y="15383"/>
                    </a:cubicBezTo>
                    <a:cubicBezTo>
                      <a:pt x="5810" y="15729"/>
                      <a:pt x="5513" y="16074"/>
                      <a:pt x="4846" y="16074"/>
                    </a:cubicBezTo>
                    <a:cubicBezTo>
                      <a:pt x="4691" y="16074"/>
                      <a:pt x="4524" y="16050"/>
                      <a:pt x="4346" y="16014"/>
                    </a:cubicBezTo>
                    <a:cubicBezTo>
                      <a:pt x="3941" y="15931"/>
                      <a:pt x="3441" y="15407"/>
                      <a:pt x="3036" y="14645"/>
                    </a:cubicBezTo>
                    <a:cubicBezTo>
                      <a:pt x="3500" y="14490"/>
                      <a:pt x="3917" y="14419"/>
                      <a:pt x="4310" y="14419"/>
                    </a:cubicBezTo>
                    <a:close/>
                    <a:moveTo>
                      <a:pt x="37624" y="14371"/>
                    </a:moveTo>
                    <a:cubicBezTo>
                      <a:pt x="37981" y="14371"/>
                      <a:pt x="38291" y="14455"/>
                      <a:pt x="38576" y="14609"/>
                    </a:cubicBezTo>
                    <a:cubicBezTo>
                      <a:pt x="38148" y="15717"/>
                      <a:pt x="37421" y="16431"/>
                      <a:pt x="36719" y="16431"/>
                    </a:cubicBezTo>
                    <a:cubicBezTo>
                      <a:pt x="36493" y="16431"/>
                      <a:pt x="36266" y="16360"/>
                      <a:pt x="36052" y="16217"/>
                    </a:cubicBezTo>
                    <a:cubicBezTo>
                      <a:pt x="35731" y="16014"/>
                      <a:pt x="35600" y="15752"/>
                      <a:pt x="35695" y="15467"/>
                    </a:cubicBezTo>
                    <a:cubicBezTo>
                      <a:pt x="35862" y="14883"/>
                      <a:pt x="36767" y="14371"/>
                      <a:pt x="37624" y="14371"/>
                    </a:cubicBezTo>
                    <a:close/>
                    <a:moveTo>
                      <a:pt x="37362" y="19539"/>
                    </a:moveTo>
                    <a:cubicBezTo>
                      <a:pt x="37814" y="19539"/>
                      <a:pt x="38445" y="19812"/>
                      <a:pt x="38767" y="20586"/>
                    </a:cubicBezTo>
                    <a:cubicBezTo>
                      <a:pt x="38541" y="20765"/>
                      <a:pt x="38279" y="20848"/>
                      <a:pt x="38005" y="20848"/>
                    </a:cubicBezTo>
                    <a:cubicBezTo>
                      <a:pt x="37695" y="20848"/>
                      <a:pt x="37386" y="20741"/>
                      <a:pt x="37171" y="20551"/>
                    </a:cubicBezTo>
                    <a:cubicBezTo>
                      <a:pt x="36850" y="20277"/>
                      <a:pt x="36707" y="20015"/>
                      <a:pt x="36778" y="19812"/>
                    </a:cubicBezTo>
                    <a:cubicBezTo>
                      <a:pt x="36838" y="19646"/>
                      <a:pt x="37076" y="19539"/>
                      <a:pt x="37362" y="19539"/>
                    </a:cubicBezTo>
                    <a:close/>
                    <a:moveTo>
                      <a:pt x="3560" y="20277"/>
                    </a:moveTo>
                    <a:cubicBezTo>
                      <a:pt x="3953" y="20277"/>
                      <a:pt x="4286" y="20503"/>
                      <a:pt x="4370" y="20825"/>
                    </a:cubicBezTo>
                    <a:cubicBezTo>
                      <a:pt x="4441" y="21134"/>
                      <a:pt x="4262" y="21432"/>
                      <a:pt x="3858" y="21634"/>
                    </a:cubicBezTo>
                    <a:cubicBezTo>
                      <a:pt x="3728" y="21703"/>
                      <a:pt x="3580" y="21736"/>
                      <a:pt x="3419" y="21736"/>
                    </a:cubicBezTo>
                    <a:cubicBezTo>
                      <a:pt x="3048" y="21736"/>
                      <a:pt x="2611" y="21558"/>
                      <a:pt x="2179" y="21217"/>
                    </a:cubicBezTo>
                    <a:cubicBezTo>
                      <a:pt x="2715" y="20396"/>
                      <a:pt x="3274" y="20277"/>
                      <a:pt x="3560" y="20277"/>
                    </a:cubicBezTo>
                    <a:close/>
                    <a:moveTo>
                      <a:pt x="36802" y="24599"/>
                    </a:moveTo>
                    <a:cubicBezTo>
                      <a:pt x="37314" y="24599"/>
                      <a:pt x="37719" y="24956"/>
                      <a:pt x="37898" y="25575"/>
                    </a:cubicBezTo>
                    <a:cubicBezTo>
                      <a:pt x="37505" y="26218"/>
                      <a:pt x="37064" y="26587"/>
                      <a:pt x="36683" y="26587"/>
                    </a:cubicBezTo>
                    <a:cubicBezTo>
                      <a:pt x="36314" y="26587"/>
                      <a:pt x="36005" y="26254"/>
                      <a:pt x="35790" y="25599"/>
                    </a:cubicBezTo>
                    <a:cubicBezTo>
                      <a:pt x="35707" y="25373"/>
                      <a:pt x="35790" y="25170"/>
                      <a:pt x="35885" y="25051"/>
                    </a:cubicBezTo>
                    <a:cubicBezTo>
                      <a:pt x="36076" y="24789"/>
                      <a:pt x="36445" y="24599"/>
                      <a:pt x="36802" y="24599"/>
                    </a:cubicBezTo>
                    <a:close/>
                    <a:moveTo>
                      <a:pt x="6239" y="26016"/>
                    </a:moveTo>
                    <a:cubicBezTo>
                      <a:pt x="6429" y="26016"/>
                      <a:pt x="6548" y="26111"/>
                      <a:pt x="6584" y="26289"/>
                    </a:cubicBezTo>
                    <a:cubicBezTo>
                      <a:pt x="6608" y="26409"/>
                      <a:pt x="6584" y="26516"/>
                      <a:pt x="6501" y="26611"/>
                    </a:cubicBezTo>
                    <a:cubicBezTo>
                      <a:pt x="6263" y="26897"/>
                      <a:pt x="5620" y="27087"/>
                      <a:pt x="4870" y="27087"/>
                    </a:cubicBezTo>
                    <a:lnTo>
                      <a:pt x="4632" y="27087"/>
                    </a:lnTo>
                    <a:cubicBezTo>
                      <a:pt x="5179" y="26385"/>
                      <a:pt x="5858" y="26016"/>
                      <a:pt x="6239" y="26016"/>
                    </a:cubicBezTo>
                    <a:close/>
                    <a:moveTo>
                      <a:pt x="33885" y="29695"/>
                    </a:moveTo>
                    <a:cubicBezTo>
                      <a:pt x="34457" y="29695"/>
                      <a:pt x="35290" y="30230"/>
                      <a:pt x="35421" y="31254"/>
                    </a:cubicBezTo>
                    <a:cubicBezTo>
                      <a:pt x="35100" y="31433"/>
                      <a:pt x="34802" y="31528"/>
                      <a:pt x="34528" y="31528"/>
                    </a:cubicBezTo>
                    <a:cubicBezTo>
                      <a:pt x="34088" y="31528"/>
                      <a:pt x="33754" y="31290"/>
                      <a:pt x="33528" y="30814"/>
                    </a:cubicBezTo>
                    <a:cubicBezTo>
                      <a:pt x="33338" y="30421"/>
                      <a:pt x="33302" y="30099"/>
                      <a:pt x="33421" y="29909"/>
                    </a:cubicBezTo>
                    <a:cubicBezTo>
                      <a:pt x="33516" y="29766"/>
                      <a:pt x="33671" y="29695"/>
                      <a:pt x="33885" y="29695"/>
                    </a:cubicBezTo>
                    <a:close/>
                    <a:moveTo>
                      <a:pt x="9370" y="31219"/>
                    </a:moveTo>
                    <a:cubicBezTo>
                      <a:pt x="9477" y="31219"/>
                      <a:pt x="9585" y="31278"/>
                      <a:pt x="9692" y="31385"/>
                    </a:cubicBezTo>
                    <a:cubicBezTo>
                      <a:pt x="9858" y="31552"/>
                      <a:pt x="9918" y="31754"/>
                      <a:pt x="9858" y="31969"/>
                    </a:cubicBezTo>
                    <a:cubicBezTo>
                      <a:pt x="9739" y="32374"/>
                      <a:pt x="9227" y="32766"/>
                      <a:pt x="8561" y="32957"/>
                    </a:cubicBezTo>
                    <a:cubicBezTo>
                      <a:pt x="8561" y="32314"/>
                      <a:pt x="8739" y="31695"/>
                      <a:pt x="9037" y="31385"/>
                    </a:cubicBezTo>
                    <a:cubicBezTo>
                      <a:pt x="9108" y="31314"/>
                      <a:pt x="9227" y="31219"/>
                      <a:pt x="9370" y="31219"/>
                    </a:cubicBezTo>
                    <a:close/>
                    <a:moveTo>
                      <a:pt x="29051" y="33755"/>
                    </a:moveTo>
                    <a:cubicBezTo>
                      <a:pt x="29313" y="33755"/>
                      <a:pt x="29563" y="33945"/>
                      <a:pt x="29706" y="34243"/>
                    </a:cubicBezTo>
                    <a:cubicBezTo>
                      <a:pt x="29920" y="34707"/>
                      <a:pt x="29825" y="35267"/>
                      <a:pt x="29432" y="35767"/>
                    </a:cubicBezTo>
                    <a:cubicBezTo>
                      <a:pt x="28980" y="35707"/>
                      <a:pt x="28658" y="35541"/>
                      <a:pt x="28492" y="35291"/>
                    </a:cubicBezTo>
                    <a:cubicBezTo>
                      <a:pt x="28349" y="35076"/>
                      <a:pt x="28313" y="34802"/>
                      <a:pt x="28408" y="34457"/>
                    </a:cubicBezTo>
                    <a:cubicBezTo>
                      <a:pt x="28527" y="34005"/>
                      <a:pt x="28766" y="33755"/>
                      <a:pt x="29051" y="33755"/>
                    </a:cubicBezTo>
                    <a:close/>
                    <a:moveTo>
                      <a:pt x="14645" y="34040"/>
                    </a:moveTo>
                    <a:cubicBezTo>
                      <a:pt x="14859" y="34040"/>
                      <a:pt x="15228" y="34088"/>
                      <a:pt x="15264" y="34338"/>
                    </a:cubicBezTo>
                    <a:cubicBezTo>
                      <a:pt x="15347" y="34731"/>
                      <a:pt x="14669" y="35481"/>
                      <a:pt x="13645" y="35898"/>
                    </a:cubicBezTo>
                    <a:cubicBezTo>
                      <a:pt x="13406" y="35493"/>
                      <a:pt x="13371" y="35052"/>
                      <a:pt x="13549" y="34671"/>
                    </a:cubicBezTo>
                    <a:cubicBezTo>
                      <a:pt x="13716" y="34338"/>
                      <a:pt x="14038" y="34100"/>
                      <a:pt x="14383" y="34064"/>
                    </a:cubicBezTo>
                    <a:cubicBezTo>
                      <a:pt x="14478" y="34052"/>
                      <a:pt x="14573" y="34040"/>
                      <a:pt x="14645" y="34040"/>
                    </a:cubicBezTo>
                    <a:close/>
                    <a:moveTo>
                      <a:pt x="21169" y="35553"/>
                    </a:moveTo>
                    <a:cubicBezTo>
                      <a:pt x="21669" y="35576"/>
                      <a:pt x="21991" y="35779"/>
                      <a:pt x="22050" y="36100"/>
                    </a:cubicBezTo>
                    <a:cubicBezTo>
                      <a:pt x="22122" y="36481"/>
                      <a:pt x="21777" y="37065"/>
                      <a:pt x="20872" y="37434"/>
                    </a:cubicBezTo>
                    <a:cubicBezTo>
                      <a:pt x="20134" y="37088"/>
                      <a:pt x="19955" y="36600"/>
                      <a:pt x="20038" y="36255"/>
                    </a:cubicBezTo>
                    <a:cubicBezTo>
                      <a:pt x="20122" y="35838"/>
                      <a:pt x="20562" y="35553"/>
                      <a:pt x="21110" y="35553"/>
                    </a:cubicBezTo>
                    <a:close/>
                    <a:moveTo>
                      <a:pt x="20026" y="191"/>
                    </a:moveTo>
                    <a:cubicBezTo>
                      <a:pt x="20360" y="191"/>
                      <a:pt x="20681" y="251"/>
                      <a:pt x="21003" y="370"/>
                    </a:cubicBezTo>
                    <a:cubicBezTo>
                      <a:pt x="21765" y="667"/>
                      <a:pt x="22348" y="1072"/>
                      <a:pt x="22741" y="1560"/>
                    </a:cubicBezTo>
                    <a:cubicBezTo>
                      <a:pt x="21646" y="2275"/>
                      <a:pt x="21300" y="3549"/>
                      <a:pt x="21491" y="4227"/>
                    </a:cubicBezTo>
                    <a:cubicBezTo>
                      <a:pt x="21586" y="4549"/>
                      <a:pt x="21800" y="4739"/>
                      <a:pt x="22086" y="4739"/>
                    </a:cubicBezTo>
                    <a:cubicBezTo>
                      <a:pt x="22539" y="4739"/>
                      <a:pt x="22979" y="4430"/>
                      <a:pt x="23229" y="3918"/>
                    </a:cubicBezTo>
                    <a:cubicBezTo>
                      <a:pt x="23515" y="3358"/>
                      <a:pt x="23598" y="2465"/>
                      <a:pt x="23015" y="1608"/>
                    </a:cubicBezTo>
                    <a:cubicBezTo>
                      <a:pt x="23443" y="1380"/>
                      <a:pt x="23937" y="1263"/>
                      <a:pt x="24482" y="1263"/>
                    </a:cubicBezTo>
                    <a:cubicBezTo>
                      <a:pt x="25074" y="1263"/>
                      <a:pt x="25726" y="1400"/>
                      <a:pt x="26420" y="1679"/>
                    </a:cubicBezTo>
                    <a:cubicBezTo>
                      <a:pt x="27122" y="1953"/>
                      <a:pt x="27765" y="2703"/>
                      <a:pt x="28158" y="3703"/>
                    </a:cubicBezTo>
                    <a:cubicBezTo>
                      <a:pt x="27420" y="4287"/>
                      <a:pt x="26944" y="5037"/>
                      <a:pt x="26980" y="5596"/>
                    </a:cubicBezTo>
                    <a:cubicBezTo>
                      <a:pt x="26992" y="5846"/>
                      <a:pt x="27111" y="6049"/>
                      <a:pt x="27313" y="6168"/>
                    </a:cubicBezTo>
                    <a:cubicBezTo>
                      <a:pt x="27563" y="6311"/>
                      <a:pt x="27777" y="6394"/>
                      <a:pt x="27968" y="6394"/>
                    </a:cubicBezTo>
                    <a:cubicBezTo>
                      <a:pt x="28182" y="6394"/>
                      <a:pt x="28373" y="6287"/>
                      <a:pt x="28492" y="6108"/>
                    </a:cubicBezTo>
                    <a:cubicBezTo>
                      <a:pt x="28789" y="5668"/>
                      <a:pt x="28754" y="4739"/>
                      <a:pt x="28385" y="3763"/>
                    </a:cubicBezTo>
                    <a:cubicBezTo>
                      <a:pt x="29027" y="3299"/>
                      <a:pt x="29766" y="3049"/>
                      <a:pt x="30456" y="3049"/>
                    </a:cubicBezTo>
                    <a:cubicBezTo>
                      <a:pt x="30802" y="3049"/>
                      <a:pt x="31147" y="3108"/>
                      <a:pt x="31468" y="3227"/>
                    </a:cubicBezTo>
                    <a:cubicBezTo>
                      <a:pt x="33088" y="3834"/>
                      <a:pt x="33540" y="4846"/>
                      <a:pt x="33635" y="5632"/>
                    </a:cubicBezTo>
                    <a:cubicBezTo>
                      <a:pt x="33552" y="5620"/>
                      <a:pt x="33457" y="5608"/>
                      <a:pt x="33373" y="5608"/>
                    </a:cubicBezTo>
                    <a:cubicBezTo>
                      <a:pt x="32349" y="5608"/>
                      <a:pt x="31706" y="6370"/>
                      <a:pt x="31552" y="7073"/>
                    </a:cubicBezTo>
                    <a:cubicBezTo>
                      <a:pt x="31421" y="7644"/>
                      <a:pt x="31599" y="8144"/>
                      <a:pt x="32016" y="8347"/>
                    </a:cubicBezTo>
                    <a:cubicBezTo>
                      <a:pt x="32111" y="8383"/>
                      <a:pt x="32195" y="8406"/>
                      <a:pt x="32290" y="8406"/>
                    </a:cubicBezTo>
                    <a:cubicBezTo>
                      <a:pt x="32552" y="8406"/>
                      <a:pt x="32826" y="8252"/>
                      <a:pt x="33088" y="7978"/>
                    </a:cubicBezTo>
                    <a:cubicBezTo>
                      <a:pt x="33576" y="7454"/>
                      <a:pt x="33861" y="6632"/>
                      <a:pt x="33838" y="5858"/>
                    </a:cubicBezTo>
                    <a:lnTo>
                      <a:pt x="33838" y="5858"/>
                    </a:lnTo>
                    <a:cubicBezTo>
                      <a:pt x="34100" y="5918"/>
                      <a:pt x="34361" y="6013"/>
                      <a:pt x="34635" y="6168"/>
                    </a:cubicBezTo>
                    <a:cubicBezTo>
                      <a:pt x="35707" y="6751"/>
                      <a:pt x="36612" y="7894"/>
                      <a:pt x="36981" y="9097"/>
                    </a:cubicBezTo>
                    <a:cubicBezTo>
                      <a:pt x="36064" y="9133"/>
                      <a:pt x="35123" y="9942"/>
                      <a:pt x="34683" y="10692"/>
                    </a:cubicBezTo>
                    <a:cubicBezTo>
                      <a:pt x="34421" y="11157"/>
                      <a:pt x="34350" y="11561"/>
                      <a:pt x="34516" y="11823"/>
                    </a:cubicBezTo>
                    <a:cubicBezTo>
                      <a:pt x="34600" y="11978"/>
                      <a:pt x="34802" y="12157"/>
                      <a:pt x="35266" y="12157"/>
                    </a:cubicBezTo>
                    <a:cubicBezTo>
                      <a:pt x="35350" y="12157"/>
                      <a:pt x="35445" y="12157"/>
                      <a:pt x="35540" y="12145"/>
                    </a:cubicBezTo>
                    <a:cubicBezTo>
                      <a:pt x="36195" y="12062"/>
                      <a:pt x="36695" y="11788"/>
                      <a:pt x="36993" y="11335"/>
                    </a:cubicBezTo>
                    <a:cubicBezTo>
                      <a:pt x="37338" y="10823"/>
                      <a:pt x="37421" y="10097"/>
                      <a:pt x="37231" y="9287"/>
                    </a:cubicBezTo>
                    <a:lnTo>
                      <a:pt x="37231" y="9287"/>
                    </a:lnTo>
                    <a:cubicBezTo>
                      <a:pt x="37695" y="9347"/>
                      <a:pt x="38076" y="9645"/>
                      <a:pt x="38362" y="10180"/>
                    </a:cubicBezTo>
                    <a:cubicBezTo>
                      <a:pt x="39148" y="11621"/>
                      <a:pt x="39017" y="13300"/>
                      <a:pt x="38636" y="14431"/>
                    </a:cubicBezTo>
                    <a:cubicBezTo>
                      <a:pt x="38338" y="14264"/>
                      <a:pt x="37993" y="14181"/>
                      <a:pt x="37624" y="14181"/>
                    </a:cubicBezTo>
                    <a:cubicBezTo>
                      <a:pt x="36671" y="14181"/>
                      <a:pt x="35707" y="14740"/>
                      <a:pt x="35504" y="15407"/>
                    </a:cubicBezTo>
                    <a:cubicBezTo>
                      <a:pt x="35397" y="15776"/>
                      <a:pt x="35552" y="16122"/>
                      <a:pt x="35945" y="16383"/>
                    </a:cubicBezTo>
                    <a:cubicBezTo>
                      <a:pt x="36195" y="16538"/>
                      <a:pt x="36457" y="16622"/>
                      <a:pt x="36719" y="16622"/>
                    </a:cubicBezTo>
                    <a:cubicBezTo>
                      <a:pt x="37505" y="16622"/>
                      <a:pt x="38267" y="15895"/>
                      <a:pt x="38731" y="14717"/>
                    </a:cubicBezTo>
                    <a:cubicBezTo>
                      <a:pt x="39255" y="15110"/>
                      <a:pt x="39576" y="15824"/>
                      <a:pt x="39636" y="16800"/>
                    </a:cubicBezTo>
                    <a:cubicBezTo>
                      <a:pt x="39791" y="19003"/>
                      <a:pt x="39350" y="20003"/>
                      <a:pt x="38910" y="20455"/>
                    </a:cubicBezTo>
                    <a:cubicBezTo>
                      <a:pt x="38552" y="19634"/>
                      <a:pt x="37862" y="19348"/>
                      <a:pt x="37362" y="19348"/>
                    </a:cubicBezTo>
                    <a:cubicBezTo>
                      <a:pt x="36981" y="19348"/>
                      <a:pt x="36695" y="19503"/>
                      <a:pt x="36600" y="19753"/>
                    </a:cubicBezTo>
                    <a:cubicBezTo>
                      <a:pt x="36540" y="19908"/>
                      <a:pt x="36517" y="20241"/>
                      <a:pt x="37040" y="20694"/>
                    </a:cubicBezTo>
                    <a:cubicBezTo>
                      <a:pt x="37290" y="20908"/>
                      <a:pt x="37648" y="21039"/>
                      <a:pt x="38005" y="21039"/>
                    </a:cubicBezTo>
                    <a:cubicBezTo>
                      <a:pt x="38302" y="21039"/>
                      <a:pt x="38588" y="20944"/>
                      <a:pt x="38838" y="20765"/>
                    </a:cubicBezTo>
                    <a:cubicBezTo>
                      <a:pt x="38945" y="21146"/>
                      <a:pt x="38981" y="21575"/>
                      <a:pt x="38945" y="22063"/>
                    </a:cubicBezTo>
                    <a:cubicBezTo>
                      <a:pt x="38838" y="23289"/>
                      <a:pt x="38505" y="24480"/>
                      <a:pt x="38017" y="25361"/>
                    </a:cubicBezTo>
                    <a:cubicBezTo>
                      <a:pt x="37707" y="24504"/>
                      <a:pt x="37076" y="24408"/>
                      <a:pt x="36802" y="24408"/>
                    </a:cubicBezTo>
                    <a:cubicBezTo>
                      <a:pt x="36374" y="24408"/>
                      <a:pt x="35957" y="24623"/>
                      <a:pt x="35731" y="24944"/>
                    </a:cubicBezTo>
                    <a:cubicBezTo>
                      <a:pt x="35564" y="25170"/>
                      <a:pt x="35528" y="25420"/>
                      <a:pt x="35612" y="25658"/>
                    </a:cubicBezTo>
                    <a:cubicBezTo>
                      <a:pt x="35921" y="26587"/>
                      <a:pt x="36362" y="26778"/>
                      <a:pt x="36683" y="26778"/>
                    </a:cubicBezTo>
                    <a:cubicBezTo>
                      <a:pt x="37100" y="26778"/>
                      <a:pt x="37540" y="26444"/>
                      <a:pt x="37957" y="25837"/>
                    </a:cubicBezTo>
                    <a:cubicBezTo>
                      <a:pt x="37993" y="26075"/>
                      <a:pt x="38017" y="26349"/>
                      <a:pt x="38005" y="26647"/>
                    </a:cubicBezTo>
                    <a:cubicBezTo>
                      <a:pt x="37957" y="28528"/>
                      <a:pt x="36767" y="30373"/>
                      <a:pt x="35588" y="31147"/>
                    </a:cubicBezTo>
                    <a:cubicBezTo>
                      <a:pt x="35409" y="30028"/>
                      <a:pt x="34481" y="29504"/>
                      <a:pt x="33885" y="29504"/>
                    </a:cubicBezTo>
                    <a:cubicBezTo>
                      <a:pt x="33611" y="29504"/>
                      <a:pt x="33385" y="29611"/>
                      <a:pt x="33266" y="29802"/>
                    </a:cubicBezTo>
                    <a:cubicBezTo>
                      <a:pt x="33147" y="29980"/>
                      <a:pt x="33076" y="30314"/>
                      <a:pt x="33361" y="30897"/>
                    </a:cubicBezTo>
                    <a:cubicBezTo>
                      <a:pt x="33611" y="31433"/>
                      <a:pt x="34016" y="31707"/>
                      <a:pt x="34528" y="31707"/>
                    </a:cubicBezTo>
                    <a:cubicBezTo>
                      <a:pt x="34814" y="31707"/>
                      <a:pt x="35112" y="31623"/>
                      <a:pt x="35433" y="31457"/>
                    </a:cubicBezTo>
                    <a:lnTo>
                      <a:pt x="35433" y="31457"/>
                    </a:lnTo>
                    <a:cubicBezTo>
                      <a:pt x="35445" y="31826"/>
                      <a:pt x="35374" y="32219"/>
                      <a:pt x="35207" y="32635"/>
                    </a:cubicBezTo>
                    <a:cubicBezTo>
                      <a:pt x="34397" y="34671"/>
                      <a:pt x="31552" y="35791"/>
                      <a:pt x="29897" y="35791"/>
                    </a:cubicBezTo>
                    <a:lnTo>
                      <a:pt x="29659" y="35791"/>
                    </a:lnTo>
                    <a:cubicBezTo>
                      <a:pt x="30028" y="35255"/>
                      <a:pt x="30111" y="34660"/>
                      <a:pt x="29873" y="34159"/>
                    </a:cubicBezTo>
                    <a:cubicBezTo>
                      <a:pt x="29706" y="33790"/>
                      <a:pt x="29385" y="33564"/>
                      <a:pt x="29051" y="33564"/>
                    </a:cubicBezTo>
                    <a:cubicBezTo>
                      <a:pt x="28873" y="33564"/>
                      <a:pt x="28432" y="33648"/>
                      <a:pt x="28230" y="34410"/>
                    </a:cubicBezTo>
                    <a:cubicBezTo>
                      <a:pt x="28123" y="34802"/>
                      <a:pt x="28158" y="35136"/>
                      <a:pt x="28337" y="35398"/>
                    </a:cubicBezTo>
                    <a:cubicBezTo>
                      <a:pt x="28516" y="35672"/>
                      <a:pt x="28849" y="35850"/>
                      <a:pt x="29301" y="35934"/>
                    </a:cubicBezTo>
                    <a:cubicBezTo>
                      <a:pt x="28766" y="36517"/>
                      <a:pt x="27611" y="37231"/>
                      <a:pt x="25170" y="37636"/>
                    </a:cubicBezTo>
                    <a:cubicBezTo>
                      <a:pt x="24402" y="37768"/>
                      <a:pt x="23696" y="37833"/>
                      <a:pt x="23066" y="37833"/>
                    </a:cubicBezTo>
                    <a:cubicBezTo>
                      <a:pt x="22280" y="37833"/>
                      <a:pt x="21614" y="37733"/>
                      <a:pt x="21098" y="37541"/>
                    </a:cubicBezTo>
                    <a:cubicBezTo>
                      <a:pt x="21991" y="37124"/>
                      <a:pt x="22312" y="36517"/>
                      <a:pt x="22241" y="36076"/>
                    </a:cubicBezTo>
                    <a:cubicBezTo>
                      <a:pt x="22158" y="35660"/>
                      <a:pt x="21765" y="35398"/>
                      <a:pt x="21181" y="35374"/>
                    </a:cubicBezTo>
                    <a:lnTo>
                      <a:pt x="21110" y="35374"/>
                    </a:lnTo>
                    <a:cubicBezTo>
                      <a:pt x="20467" y="35374"/>
                      <a:pt x="19955" y="35707"/>
                      <a:pt x="19848" y="36207"/>
                    </a:cubicBezTo>
                    <a:cubicBezTo>
                      <a:pt x="19764" y="36600"/>
                      <a:pt x="19931" y="37136"/>
                      <a:pt x="20634" y="37529"/>
                    </a:cubicBezTo>
                    <a:cubicBezTo>
                      <a:pt x="20116" y="37706"/>
                      <a:pt x="19504" y="37794"/>
                      <a:pt x="18824" y="37794"/>
                    </a:cubicBezTo>
                    <a:cubicBezTo>
                      <a:pt x="18315" y="37794"/>
                      <a:pt x="17768" y="37745"/>
                      <a:pt x="17193" y="37648"/>
                    </a:cubicBezTo>
                    <a:cubicBezTo>
                      <a:pt x="15073" y="37279"/>
                      <a:pt x="14157" y="36600"/>
                      <a:pt x="13752" y="36064"/>
                    </a:cubicBezTo>
                    <a:cubicBezTo>
                      <a:pt x="14788" y="35636"/>
                      <a:pt x="15562" y="34838"/>
                      <a:pt x="15454" y="34302"/>
                    </a:cubicBezTo>
                    <a:cubicBezTo>
                      <a:pt x="15419" y="34136"/>
                      <a:pt x="15276" y="33862"/>
                      <a:pt x="14645" y="33862"/>
                    </a:cubicBezTo>
                    <a:cubicBezTo>
                      <a:pt x="14561" y="33862"/>
                      <a:pt x="14466" y="33862"/>
                      <a:pt x="14371" y="33874"/>
                    </a:cubicBezTo>
                    <a:cubicBezTo>
                      <a:pt x="13942" y="33921"/>
                      <a:pt x="13573" y="34195"/>
                      <a:pt x="13383" y="34600"/>
                    </a:cubicBezTo>
                    <a:cubicBezTo>
                      <a:pt x="13180" y="35029"/>
                      <a:pt x="13216" y="35517"/>
                      <a:pt x="13466" y="35969"/>
                    </a:cubicBezTo>
                    <a:cubicBezTo>
                      <a:pt x="13014" y="36136"/>
                      <a:pt x="12549" y="36219"/>
                      <a:pt x="12085" y="36219"/>
                    </a:cubicBezTo>
                    <a:cubicBezTo>
                      <a:pt x="11561" y="36219"/>
                      <a:pt x="11037" y="36112"/>
                      <a:pt x="10561" y="35898"/>
                    </a:cubicBezTo>
                    <a:cubicBezTo>
                      <a:pt x="8906" y="35195"/>
                      <a:pt x="8620" y="33802"/>
                      <a:pt x="8573" y="33159"/>
                    </a:cubicBezTo>
                    <a:cubicBezTo>
                      <a:pt x="9323" y="32945"/>
                      <a:pt x="9894" y="32505"/>
                      <a:pt x="10037" y="32016"/>
                    </a:cubicBezTo>
                    <a:cubicBezTo>
                      <a:pt x="10120" y="31743"/>
                      <a:pt x="10049" y="31481"/>
                      <a:pt x="9835" y="31254"/>
                    </a:cubicBezTo>
                    <a:cubicBezTo>
                      <a:pt x="9689" y="31109"/>
                      <a:pt x="9531" y="31037"/>
                      <a:pt x="9374" y="31037"/>
                    </a:cubicBezTo>
                    <a:cubicBezTo>
                      <a:pt x="9210" y="31037"/>
                      <a:pt x="9046" y="31114"/>
                      <a:pt x="8894" y="31266"/>
                    </a:cubicBezTo>
                    <a:cubicBezTo>
                      <a:pt x="8561" y="31612"/>
                      <a:pt x="8358" y="32290"/>
                      <a:pt x="8382" y="33005"/>
                    </a:cubicBezTo>
                    <a:cubicBezTo>
                      <a:pt x="8132" y="33064"/>
                      <a:pt x="7882" y="33088"/>
                      <a:pt x="7632" y="33088"/>
                    </a:cubicBezTo>
                    <a:cubicBezTo>
                      <a:pt x="6906" y="33088"/>
                      <a:pt x="5834" y="32862"/>
                      <a:pt x="4858" y="31778"/>
                    </a:cubicBezTo>
                    <a:cubicBezTo>
                      <a:pt x="3084" y="29778"/>
                      <a:pt x="3977" y="27992"/>
                      <a:pt x="4489" y="27266"/>
                    </a:cubicBezTo>
                    <a:lnTo>
                      <a:pt x="4489" y="27266"/>
                    </a:lnTo>
                    <a:cubicBezTo>
                      <a:pt x="4620" y="27278"/>
                      <a:pt x="4751" y="27278"/>
                      <a:pt x="4870" y="27278"/>
                    </a:cubicBezTo>
                    <a:cubicBezTo>
                      <a:pt x="5691" y="27278"/>
                      <a:pt x="6370" y="27075"/>
                      <a:pt x="6644" y="26730"/>
                    </a:cubicBezTo>
                    <a:cubicBezTo>
                      <a:pt x="6763" y="26587"/>
                      <a:pt x="6799" y="26420"/>
                      <a:pt x="6763" y="26254"/>
                    </a:cubicBezTo>
                    <a:cubicBezTo>
                      <a:pt x="6715" y="25980"/>
                      <a:pt x="6525" y="25837"/>
                      <a:pt x="6227" y="25837"/>
                    </a:cubicBezTo>
                    <a:cubicBezTo>
                      <a:pt x="5703" y="25837"/>
                      <a:pt x="4941" y="26349"/>
                      <a:pt x="4405" y="27075"/>
                    </a:cubicBezTo>
                    <a:cubicBezTo>
                      <a:pt x="3262" y="26956"/>
                      <a:pt x="2310" y="26480"/>
                      <a:pt x="1786" y="25742"/>
                    </a:cubicBezTo>
                    <a:cubicBezTo>
                      <a:pt x="1286" y="25051"/>
                      <a:pt x="1167" y="24158"/>
                      <a:pt x="1429" y="23087"/>
                    </a:cubicBezTo>
                    <a:cubicBezTo>
                      <a:pt x="1595" y="22396"/>
                      <a:pt x="1810" y="21825"/>
                      <a:pt x="2072" y="21372"/>
                    </a:cubicBezTo>
                    <a:cubicBezTo>
                      <a:pt x="2547" y="21741"/>
                      <a:pt x="3021" y="21935"/>
                      <a:pt x="3431" y="21935"/>
                    </a:cubicBezTo>
                    <a:cubicBezTo>
                      <a:pt x="3616" y="21935"/>
                      <a:pt x="3789" y="21895"/>
                      <a:pt x="3941" y="21813"/>
                    </a:cubicBezTo>
                    <a:cubicBezTo>
                      <a:pt x="4417" y="21563"/>
                      <a:pt x="4643" y="21182"/>
                      <a:pt x="4548" y="20789"/>
                    </a:cubicBezTo>
                    <a:cubicBezTo>
                      <a:pt x="4453" y="20384"/>
                      <a:pt x="4036" y="20086"/>
                      <a:pt x="3560" y="20086"/>
                    </a:cubicBezTo>
                    <a:cubicBezTo>
                      <a:pt x="3227" y="20086"/>
                      <a:pt x="2608" y="20217"/>
                      <a:pt x="2024" y="21098"/>
                    </a:cubicBezTo>
                    <a:cubicBezTo>
                      <a:pt x="1060" y="20265"/>
                      <a:pt x="191" y="18717"/>
                      <a:pt x="381" y="17300"/>
                    </a:cubicBezTo>
                    <a:cubicBezTo>
                      <a:pt x="512" y="16264"/>
                      <a:pt x="1179" y="15443"/>
                      <a:pt x="2322" y="14931"/>
                    </a:cubicBezTo>
                    <a:cubicBezTo>
                      <a:pt x="2500" y="14848"/>
                      <a:pt x="2679" y="14764"/>
                      <a:pt x="2858" y="14705"/>
                    </a:cubicBezTo>
                    <a:cubicBezTo>
                      <a:pt x="3286" y="15550"/>
                      <a:pt x="3834" y="16098"/>
                      <a:pt x="4298" y="16205"/>
                    </a:cubicBezTo>
                    <a:cubicBezTo>
                      <a:pt x="4489" y="16241"/>
                      <a:pt x="4679" y="16264"/>
                      <a:pt x="4846" y="16264"/>
                    </a:cubicBezTo>
                    <a:cubicBezTo>
                      <a:pt x="5632" y="16264"/>
                      <a:pt x="5989" y="15824"/>
                      <a:pt x="5989" y="15395"/>
                    </a:cubicBezTo>
                    <a:cubicBezTo>
                      <a:pt x="5989" y="14824"/>
                      <a:pt x="5394" y="14228"/>
                      <a:pt x="4298" y="14228"/>
                    </a:cubicBezTo>
                    <a:cubicBezTo>
                      <a:pt x="3893" y="14228"/>
                      <a:pt x="3429" y="14312"/>
                      <a:pt x="2941" y="14478"/>
                    </a:cubicBezTo>
                    <a:cubicBezTo>
                      <a:pt x="2429" y="13407"/>
                      <a:pt x="2048" y="11800"/>
                      <a:pt x="2631" y="10680"/>
                    </a:cubicBezTo>
                    <a:cubicBezTo>
                      <a:pt x="2953" y="10061"/>
                      <a:pt x="3524" y="9692"/>
                      <a:pt x="4346" y="9573"/>
                    </a:cubicBezTo>
                    <a:cubicBezTo>
                      <a:pt x="4712" y="9520"/>
                      <a:pt x="5085" y="9493"/>
                      <a:pt x="5439" y="9493"/>
                    </a:cubicBezTo>
                    <a:cubicBezTo>
                      <a:pt x="5557" y="9493"/>
                      <a:pt x="5673" y="9496"/>
                      <a:pt x="5786" y="9502"/>
                    </a:cubicBezTo>
                    <a:cubicBezTo>
                      <a:pt x="6239" y="10704"/>
                      <a:pt x="7025" y="11454"/>
                      <a:pt x="7846" y="11454"/>
                    </a:cubicBezTo>
                    <a:lnTo>
                      <a:pt x="7870" y="11454"/>
                    </a:lnTo>
                    <a:cubicBezTo>
                      <a:pt x="8846" y="11430"/>
                      <a:pt x="8954" y="11026"/>
                      <a:pt x="8965" y="10859"/>
                    </a:cubicBezTo>
                    <a:cubicBezTo>
                      <a:pt x="8965" y="10216"/>
                      <a:pt x="7727" y="9442"/>
                      <a:pt x="5929" y="9323"/>
                    </a:cubicBezTo>
                    <a:cubicBezTo>
                      <a:pt x="5477" y="8037"/>
                      <a:pt x="5560" y="6644"/>
                      <a:pt x="6132" y="5751"/>
                    </a:cubicBezTo>
                    <a:cubicBezTo>
                      <a:pt x="6584" y="5037"/>
                      <a:pt x="7299" y="4644"/>
                      <a:pt x="8275" y="4561"/>
                    </a:cubicBezTo>
                    <a:cubicBezTo>
                      <a:pt x="8534" y="4539"/>
                      <a:pt x="8783" y="4529"/>
                      <a:pt x="9020" y="4529"/>
                    </a:cubicBezTo>
                    <a:cubicBezTo>
                      <a:pt x="9445" y="4529"/>
                      <a:pt x="9831" y="4563"/>
                      <a:pt x="10168" y="4632"/>
                    </a:cubicBezTo>
                    <a:cubicBezTo>
                      <a:pt x="9918" y="5465"/>
                      <a:pt x="9942" y="6168"/>
                      <a:pt x="10239" y="6585"/>
                    </a:cubicBezTo>
                    <a:cubicBezTo>
                      <a:pt x="10432" y="6852"/>
                      <a:pt x="10721" y="6995"/>
                      <a:pt x="11107" y="6995"/>
                    </a:cubicBezTo>
                    <a:cubicBezTo>
                      <a:pt x="11150" y="6995"/>
                      <a:pt x="11194" y="6993"/>
                      <a:pt x="11240" y="6989"/>
                    </a:cubicBezTo>
                    <a:cubicBezTo>
                      <a:pt x="11644" y="6966"/>
                      <a:pt x="11966" y="6597"/>
                      <a:pt x="12002" y="6132"/>
                    </a:cubicBezTo>
                    <a:cubicBezTo>
                      <a:pt x="12049" y="5549"/>
                      <a:pt x="11656" y="4811"/>
                      <a:pt x="10406" y="4501"/>
                    </a:cubicBezTo>
                    <a:cubicBezTo>
                      <a:pt x="10912" y="3076"/>
                      <a:pt x="12116" y="1662"/>
                      <a:pt x="13495" y="1662"/>
                    </a:cubicBezTo>
                    <a:cubicBezTo>
                      <a:pt x="13545" y="1662"/>
                      <a:pt x="13595" y="1664"/>
                      <a:pt x="13645" y="1667"/>
                    </a:cubicBezTo>
                    <a:cubicBezTo>
                      <a:pt x="14526" y="1739"/>
                      <a:pt x="15454" y="2120"/>
                      <a:pt x="16276" y="2751"/>
                    </a:cubicBezTo>
                    <a:cubicBezTo>
                      <a:pt x="15871" y="3584"/>
                      <a:pt x="15800" y="4322"/>
                      <a:pt x="16097" y="4787"/>
                    </a:cubicBezTo>
                    <a:cubicBezTo>
                      <a:pt x="16300" y="5120"/>
                      <a:pt x="16669" y="5287"/>
                      <a:pt x="17169" y="5287"/>
                    </a:cubicBezTo>
                    <a:cubicBezTo>
                      <a:pt x="17609" y="5287"/>
                      <a:pt x="17764" y="5096"/>
                      <a:pt x="17824" y="4930"/>
                    </a:cubicBezTo>
                    <a:cubicBezTo>
                      <a:pt x="18002" y="4418"/>
                      <a:pt x="17443" y="3477"/>
                      <a:pt x="16514" y="2703"/>
                    </a:cubicBezTo>
                    <a:cubicBezTo>
                      <a:pt x="17145" y="1477"/>
                      <a:pt x="18502" y="191"/>
                      <a:pt x="20026" y="191"/>
                    </a:cubicBezTo>
                    <a:close/>
                    <a:moveTo>
                      <a:pt x="20026" y="1"/>
                    </a:moveTo>
                    <a:cubicBezTo>
                      <a:pt x="18443" y="1"/>
                      <a:pt x="17038" y="1322"/>
                      <a:pt x="16359" y="2584"/>
                    </a:cubicBezTo>
                    <a:cubicBezTo>
                      <a:pt x="15526" y="1941"/>
                      <a:pt x="14573" y="1548"/>
                      <a:pt x="13668" y="1477"/>
                    </a:cubicBezTo>
                    <a:cubicBezTo>
                      <a:pt x="13612" y="1473"/>
                      <a:pt x="13555" y="1470"/>
                      <a:pt x="13499" y="1470"/>
                    </a:cubicBezTo>
                    <a:cubicBezTo>
                      <a:pt x="12012" y="1470"/>
                      <a:pt x="10744" y="2962"/>
                      <a:pt x="10228" y="4453"/>
                    </a:cubicBezTo>
                    <a:cubicBezTo>
                      <a:pt x="9871" y="4376"/>
                      <a:pt x="9463" y="4339"/>
                      <a:pt x="9015" y="4339"/>
                    </a:cubicBezTo>
                    <a:cubicBezTo>
                      <a:pt x="8776" y="4339"/>
                      <a:pt x="8524" y="4349"/>
                      <a:pt x="8263" y="4370"/>
                    </a:cubicBezTo>
                    <a:cubicBezTo>
                      <a:pt x="7239" y="4453"/>
                      <a:pt x="6453" y="4894"/>
                      <a:pt x="5977" y="5644"/>
                    </a:cubicBezTo>
                    <a:cubicBezTo>
                      <a:pt x="5382" y="6573"/>
                      <a:pt x="5286" y="8002"/>
                      <a:pt x="5727" y="9311"/>
                    </a:cubicBezTo>
                    <a:cubicBezTo>
                      <a:pt x="5614" y="9305"/>
                      <a:pt x="5499" y="9302"/>
                      <a:pt x="5384" y="9302"/>
                    </a:cubicBezTo>
                    <a:cubicBezTo>
                      <a:pt x="5036" y="9302"/>
                      <a:pt x="4679" y="9329"/>
                      <a:pt x="4322" y="9383"/>
                    </a:cubicBezTo>
                    <a:cubicBezTo>
                      <a:pt x="3441" y="9514"/>
                      <a:pt x="2810" y="9918"/>
                      <a:pt x="2465" y="10597"/>
                    </a:cubicBezTo>
                    <a:cubicBezTo>
                      <a:pt x="1846" y="11776"/>
                      <a:pt x="2238" y="13431"/>
                      <a:pt x="2762" y="14538"/>
                    </a:cubicBezTo>
                    <a:cubicBezTo>
                      <a:pt x="2596" y="14598"/>
                      <a:pt x="2417" y="14669"/>
                      <a:pt x="2238" y="14752"/>
                    </a:cubicBezTo>
                    <a:cubicBezTo>
                      <a:pt x="1036" y="15300"/>
                      <a:pt x="333" y="16169"/>
                      <a:pt x="191" y="17265"/>
                    </a:cubicBezTo>
                    <a:cubicBezTo>
                      <a:pt x="0" y="18765"/>
                      <a:pt x="905" y="20384"/>
                      <a:pt x="1929" y="21253"/>
                    </a:cubicBezTo>
                    <a:cubicBezTo>
                      <a:pt x="1643" y="21717"/>
                      <a:pt x="1417" y="22325"/>
                      <a:pt x="1238" y="23039"/>
                    </a:cubicBezTo>
                    <a:cubicBezTo>
                      <a:pt x="964" y="24158"/>
                      <a:pt x="1095" y="25111"/>
                      <a:pt x="1631" y="25849"/>
                    </a:cubicBezTo>
                    <a:cubicBezTo>
                      <a:pt x="2167" y="26599"/>
                      <a:pt x="3119" y="27099"/>
                      <a:pt x="4274" y="27242"/>
                    </a:cubicBezTo>
                    <a:cubicBezTo>
                      <a:pt x="3810" y="27944"/>
                      <a:pt x="2881" y="29849"/>
                      <a:pt x="4715" y="31897"/>
                    </a:cubicBezTo>
                    <a:cubicBezTo>
                      <a:pt x="5513" y="32790"/>
                      <a:pt x="6537" y="33278"/>
                      <a:pt x="7620" y="33278"/>
                    </a:cubicBezTo>
                    <a:cubicBezTo>
                      <a:pt x="7882" y="33278"/>
                      <a:pt x="8132" y="33255"/>
                      <a:pt x="8382" y="33195"/>
                    </a:cubicBezTo>
                    <a:cubicBezTo>
                      <a:pt x="8442" y="33886"/>
                      <a:pt x="8763" y="35338"/>
                      <a:pt x="10478" y="36064"/>
                    </a:cubicBezTo>
                    <a:cubicBezTo>
                      <a:pt x="10990" y="36291"/>
                      <a:pt x="11525" y="36398"/>
                      <a:pt x="12085" y="36398"/>
                    </a:cubicBezTo>
                    <a:cubicBezTo>
                      <a:pt x="12585" y="36398"/>
                      <a:pt x="13085" y="36315"/>
                      <a:pt x="13573" y="36136"/>
                    </a:cubicBezTo>
                    <a:cubicBezTo>
                      <a:pt x="13978" y="36707"/>
                      <a:pt x="14930" y="37446"/>
                      <a:pt x="17157" y="37827"/>
                    </a:cubicBezTo>
                    <a:cubicBezTo>
                      <a:pt x="17748" y="37928"/>
                      <a:pt x="18311" y="37978"/>
                      <a:pt x="18834" y="37978"/>
                    </a:cubicBezTo>
                    <a:cubicBezTo>
                      <a:pt x="19606" y="37978"/>
                      <a:pt x="20292" y="37868"/>
                      <a:pt x="20860" y="37648"/>
                    </a:cubicBezTo>
                    <a:cubicBezTo>
                      <a:pt x="21419" y="37898"/>
                      <a:pt x="22169" y="38017"/>
                      <a:pt x="23062" y="38017"/>
                    </a:cubicBezTo>
                    <a:cubicBezTo>
                      <a:pt x="23705" y="38017"/>
                      <a:pt x="24420" y="37958"/>
                      <a:pt x="25194" y="37827"/>
                    </a:cubicBezTo>
                    <a:cubicBezTo>
                      <a:pt x="27825" y="37398"/>
                      <a:pt x="29004" y="36588"/>
                      <a:pt x="29516" y="35969"/>
                    </a:cubicBezTo>
                    <a:cubicBezTo>
                      <a:pt x="29635" y="35981"/>
                      <a:pt x="29766" y="35993"/>
                      <a:pt x="29897" y="35993"/>
                    </a:cubicBezTo>
                    <a:cubicBezTo>
                      <a:pt x="31611" y="35993"/>
                      <a:pt x="34540" y="34826"/>
                      <a:pt x="35374" y="32719"/>
                    </a:cubicBezTo>
                    <a:cubicBezTo>
                      <a:pt x="35564" y="32231"/>
                      <a:pt x="35647" y="31778"/>
                      <a:pt x="35612" y="31362"/>
                    </a:cubicBezTo>
                    <a:cubicBezTo>
                      <a:pt x="36862" y="30588"/>
                      <a:pt x="38148" y="28635"/>
                      <a:pt x="38195" y="26659"/>
                    </a:cubicBezTo>
                    <a:cubicBezTo>
                      <a:pt x="38207" y="26266"/>
                      <a:pt x="38171" y="25908"/>
                      <a:pt x="38100" y="25611"/>
                    </a:cubicBezTo>
                    <a:cubicBezTo>
                      <a:pt x="38636" y="24694"/>
                      <a:pt x="39017" y="23408"/>
                      <a:pt x="39136" y="22087"/>
                    </a:cubicBezTo>
                    <a:cubicBezTo>
                      <a:pt x="39184" y="21539"/>
                      <a:pt x="39136" y="21063"/>
                      <a:pt x="38993" y="20646"/>
                    </a:cubicBezTo>
                    <a:cubicBezTo>
                      <a:pt x="39469" y="20193"/>
                      <a:pt x="39993" y="19158"/>
                      <a:pt x="39826" y="16788"/>
                    </a:cubicBezTo>
                    <a:cubicBezTo>
                      <a:pt x="39755" y="15741"/>
                      <a:pt x="39398" y="14955"/>
                      <a:pt x="38803" y="14538"/>
                    </a:cubicBezTo>
                    <a:cubicBezTo>
                      <a:pt x="39207" y="13371"/>
                      <a:pt x="39350" y="11609"/>
                      <a:pt x="38529" y="10097"/>
                    </a:cubicBezTo>
                    <a:cubicBezTo>
                      <a:pt x="38195" y="9490"/>
                      <a:pt x="37731" y="9145"/>
                      <a:pt x="37183" y="9109"/>
                    </a:cubicBezTo>
                    <a:cubicBezTo>
                      <a:pt x="36814" y="7835"/>
                      <a:pt x="35862" y="6620"/>
                      <a:pt x="34719" y="6001"/>
                    </a:cubicBezTo>
                    <a:cubicBezTo>
                      <a:pt x="34421" y="5835"/>
                      <a:pt x="34123" y="5716"/>
                      <a:pt x="33826" y="5668"/>
                    </a:cubicBezTo>
                    <a:cubicBezTo>
                      <a:pt x="33766" y="4954"/>
                      <a:pt x="33361" y="3727"/>
                      <a:pt x="31540" y="3049"/>
                    </a:cubicBezTo>
                    <a:cubicBezTo>
                      <a:pt x="31202" y="2923"/>
                      <a:pt x="30846" y="2862"/>
                      <a:pt x="30485" y="2862"/>
                    </a:cubicBezTo>
                    <a:cubicBezTo>
                      <a:pt x="29751" y="2862"/>
                      <a:pt x="28995" y="3113"/>
                      <a:pt x="28325" y="3584"/>
                    </a:cubicBezTo>
                    <a:cubicBezTo>
                      <a:pt x="27896" y="2548"/>
                      <a:pt x="27242" y="1798"/>
                      <a:pt x="26491" y="1501"/>
                    </a:cubicBezTo>
                    <a:cubicBezTo>
                      <a:pt x="25774" y="1215"/>
                      <a:pt x="25099" y="1072"/>
                      <a:pt x="24486" y="1072"/>
                    </a:cubicBezTo>
                    <a:cubicBezTo>
                      <a:pt x="23899" y="1072"/>
                      <a:pt x="23368" y="1203"/>
                      <a:pt x="22908" y="1465"/>
                    </a:cubicBezTo>
                    <a:cubicBezTo>
                      <a:pt x="22503" y="941"/>
                      <a:pt x="21884" y="512"/>
                      <a:pt x="21074" y="203"/>
                    </a:cubicBezTo>
                    <a:cubicBezTo>
                      <a:pt x="20729" y="72"/>
                      <a:pt x="20384" y="1"/>
                      <a:pt x="20026"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87" name="Google Shape;2687;p27"/>
              <p:cNvSpPr/>
              <p:nvPr/>
            </p:nvSpPr>
            <p:spPr>
              <a:xfrm>
                <a:off x="3670971" y="3565886"/>
                <a:ext cx="558624" cy="214856"/>
              </a:xfrm>
              <a:custGeom>
                <a:avLst/>
                <a:gdLst/>
                <a:ahLst/>
                <a:cxnLst/>
                <a:rect l="l" t="t" r="r" b="b"/>
                <a:pathLst>
                  <a:path w="17706" h="6810" extrusionOk="0">
                    <a:moveTo>
                      <a:pt x="4451" y="1"/>
                    </a:moveTo>
                    <a:cubicBezTo>
                      <a:pt x="2116" y="1"/>
                      <a:pt x="1" y="1631"/>
                      <a:pt x="1" y="1631"/>
                    </a:cubicBezTo>
                    <a:lnTo>
                      <a:pt x="9264" y="6810"/>
                    </a:lnTo>
                    <a:lnTo>
                      <a:pt x="17705" y="2095"/>
                    </a:lnTo>
                    <a:cubicBezTo>
                      <a:pt x="16500" y="618"/>
                      <a:pt x="15301" y="85"/>
                      <a:pt x="14199" y="85"/>
                    </a:cubicBezTo>
                    <a:cubicBezTo>
                      <a:pt x="11328" y="85"/>
                      <a:pt x="9109" y="3702"/>
                      <a:pt x="9109" y="3702"/>
                    </a:cubicBezTo>
                    <a:cubicBezTo>
                      <a:pt x="7907" y="836"/>
                      <a:pt x="6122" y="1"/>
                      <a:pt x="4451" y="1"/>
                    </a:cubicBezTo>
                    <a:close/>
                  </a:path>
                </a:pathLst>
              </a:custGeom>
              <a:solidFill>
                <a:srgbClr val="F5EFDB"/>
              </a:solidFill>
              <a:ln>
                <a:noFill/>
              </a:ln>
            </p:spPr>
            <p:txBody>
              <a:bodyPr spcFirstLastPara="1" wrap="square" lIns="91425" tIns="91425" rIns="91425" bIns="91425" anchor="ctr" anchorCtr="0">
                <a:noAutofit/>
              </a:bodyPr>
              <a:lstStyle/>
              <a:p>
                <a:endParaRPr/>
              </a:p>
            </p:txBody>
          </p:sp>
          <p:sp>
            <p:nvSpPr>
              <p:cNvPr id="2688" name="Google Shape;2688;p27"/>
              <p:cNvSpPr/>
              <p:nvPr/>
            </p:nvSpPr>
            <p:spPr>
              <a:xfrm>
                <a:off x="3704414" y="3075725"/>
                <a:ext cx="516158" cy="477730"/>
              </a:xfrm>
              <a:custGeom>
                <a:avLst/>
                <a:gdLst/>
                <a:ahLst/>
                <a:cxnLst/>
                <a:rect l="l" t="t" r="r" b="b"/>
                <a:pathLst>
                  <a:path w="16360" h="15142" extrusionOk="0">
                    <a:moveTo>
                      <a:pt x="14700" y="0"/>
                    </a:moveTo>
                    <a:cubicBezTo>
                      <a:pt x="13915" y="0"/>
                      <a:pt x="10347" y="3891"/>
                      <a:pt x="10347" y="3891"/>
                    </a:cubicBezTo>
                    <a:cubicBezTo>
                      <a:pt x="10347" y="3891"/>
                      <a:pt x="8415" y="3669"/>
                      <a:pt x="6853" y="3669"/>
                    </a:cubicBezTo>
                    <a:cubicBezTo>
                      <a:pt x="6071" y="3669"/>
                      <a:pt x="5382" y="3724"/>
                      <a:pt x="5072" y="3891"/>
                    </a:cubicBezTo>
                    <a:cubicBezTo>
                      <a:pt x="5072" y="3891"/>
                      <a:pt x="1557" y="1124"/>
                      <a:pt x="434" y="1124"/>
                    </a:cubicBezTo>
                    <a:cubicBezTo>
                      <a:pt x="236" y="1124"/>
                      <a:pt x="112" y="1210"/>
                      <a:pt x="96" y="1415"/>
                    </a:cubicBezTo>
                    <a:cubicBezTo>
                      <a:pt x="0" y="2772"/>
                      <a:pt x="4965" y="5010"/>
                      <a:pt x="4965" y="5010"/>
                    </a:cubicBezTo>
                    <a:cubicBezTo>
                      <a:pt x="4965" y="5010"/>
                      <a:pt x="4144" y="13321"/>
                      <a:pt x="5275" y="14523"/>
                    </a:cubicBezTo>
                    <a:cubicBezTo>
                      <a:pt x="5716" y="14983"/>
                      <a:pt x="6606" y="15141"/>
                      <a:pt x="7578" y="15141"/>
                    </a:cubicBezTo>
                    <a:cubicBezTo>
                      <a:pt x="9123" y="15141"/>
                      <a:pt x="10879" y="14743"/>
                      <a:pt x="11383" y="14523"/>
                    </a:cubicBezTo>
                    <a:cubicBezTo>
                      <a:pt x="12216" y="14166"/>
                      <a:pt x="11383" y="4510"/>
                      <a:pt x="11383" y="4510"/>
                    </a:cubicBezTo>
                    <a:cubicBezTo>
                      <a:pt x="11383" y="4510"/>
                      <a:pt x="16360" y="1415"/>
                      <a:pt x="14800" y="33"/>
                    </a:cubicBezTo>
                    <a:cubicBezTo>
                      <a:pt x="14775" y="11"/>
                      <a:pt x="14741" y="0"/>
                      <a:pt x="1470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9" name="Google Shape;2689;p27"/>
              <p:cNvSpPr/>
              <p:nvPr/>
            </p:nvSpPr>
            <p:spPr>
              <a:xfrm>
                <a:off x="3631912" y="3579736"/>
                <a:ext cx="290765" cy="401979"/>
              </a:xfrm>
              <a:custGeom>
                <a:avLst/>
                <a:gdLst/>
                <a:ahLst/>
                <a:cxnLst/>
                <a:rect l="l" t="t" r="r" b="b"/>
                <a:pathLst>
                  <a:path w="9216" h="12741" extrusionOk="0">
                    <a:moveTo>
                      <a:pt x="727" y="1"/>
                    </a:moveTo>
                    <a:lnTo>
                      <a:pt x="0" y="10062"/>
                    </a:lnTo>
                    <a:lnTo>
                      <a:pt x="9216" y="12741"/>
                    </a:lnTo>
                    <a:lnTo>
                      <a:pt x="9216" y="1656"/>
                    </a:lnTo>
                    <a:lnTo>
                      <a:pt x="727" y="1"/>
                    </a:lnTo>
                    <a:close/>
                  </a:path>
                </a:pathLst>
              </a:custGeom>
              <a:solidFill>
                <a:srgbClr val="70CACD"/>
              </a:solidFill>
              <a:ln>
                <a:noFill/>
              </a:ln>
            </p:spPr>
            <p:txBody>
              <a:bodyPr spcFirstLastPara="1" wrap="square" lIns="91425" tIns="91425" rIns="91425" bIns="91425" anchor="ctr" anchorCtr="0">
                <a:noAutofit/>
              </a:bodyPr>
              <a:lstStyle/>
              <a:p>
                <a:endParaRPr/>
              </a:p>
            </p:txBody>
          </p:sp>
          <p:sp>
            <p:nvSpPr>
              <p:cNvPr id="2690" name="Google Shape;2690;p27"/>
              <p:cNvSpPr/>
              <p:nvPr/>
            </p:nvSpPr>
            <p:spPr>
              <a:xfrm>
                <a:off x="3994421" y="3579736"/>
                <a:ext cx="290765" cy="401979"/>
              </a:xfrm>
              <a:custGeom>
                <a:avLst/>
                <a:gdLst/>
                <a:ahLst/>
                <a:cxnLst/>
                <a:rect l="l" t="t" r="r" b="b"/>
                <a:pathLst>
                  <a:path w="9216" h="12741" extrusionOk="0">
                    <a:moveTo>
                      <a:pt x="8489" y="1"/>
                    </a:moveTo>
                    <a:lnTo>
                      <a:pt x="0" y="1656"/>
                    </a:lnTo>
                    <a:lnTo>
                      <a:pt x="0" y="12741"/>
                    </a:lnTo>
                    <a:lnTo>
                      <a:pt x="9215" y="10062"/>
                    </a:lnTo>
                    <a:lnTo>
                      <a:pt x="8489" y="1"/>
                    </a:lnTo>
                    <a:close/>
                  </a:path>
                </a:pathLst>
              </a:custGeom>
              <a:solidFill>
                <a:srgbClr val="70CACD"/>
              </a:solidFill>
              <a:ln>
                <a:noFill/>
              </a:ln>
            </p:spPr>
            <p:txBody>
              <a:bodyPr spcFirstLastPara="1" wrap="square" lIns="91425" tIns="91425" rIns="91425" bIns="91425" anchor="ctr" anchorCtr="0">
                <a:noAutofit/>
              </a:bodyPr>
              <a:lstStyle/>
              <a:p>
                <a:endParaRPr/>
              </a:p>
            </p:txBody>
          </p:sp>
          <p:sp>
            <p:nvSpPr>
              <p:cNvPr id="2691" name="Google Shape;2691;p27"/>
              <p:cNvSpPr/>
              <p:nvPr/>
            </p:nvSpPr>
            <p:spPr>
              <a:xfrm>
                <a:off x="3922645" y="3631951"/>
                <a:ext cx="71776" cy="349763"/>
              </a:xfrm>
              <a:custGeom>
                <a:avLst/>
                <a:gdLst/>
                <a:ahLst/>
                <a:cxnLst/>
                <a:rect l="l" t="t" r="r" b="b"/>
                <a:pathLst>
                  <a:path w="2275" h="11086" extrusionOk="0">
                    <a:moveTo>
                      <a:pt x="1" y="1"/>
                    </a:moveTo>
                    <a:lnTo>
                      <a:pt x="1" y="11086"/>
                    </a:lnTo>
                    <a:lnTo>
                      <a:pt x="2275" y="11086"/>
                    </a:lnTo>
                    <a:lnTo>
                      <a:pt x="2275" y="1"/>
                    </a:lnTo>
                    <a:close/>
                  </a:path>
                </a:pathLst>
              </a:custGeom>
              <a:solidFill>
                <a:srgbClr val="008EA7"/>
              </a:solidFill>
              <a:ln>
                <a:noFill/>
              </a:ln>
            </p:spPr>
            <p:txBody>
              <a:bodyPr spcFirstLastPara="1" wrap="square" lIns="91425" tIns="91425" rIns="91425" bIns="91425" anchor="ctr" anchorCtr="0">
                <a:noAutofit/>
              </a:bodyPr>
              <a:lstStyle/>
              <a:p>
                <a:endParaRPr/>
              </a:p>
            </p:txBody>
          </p:sp>
          <p:sp>
            <p:nvSpPr>
              <p:cNvPr id="2692" name="Google Shape;2692;p27"/>
              <p:cNvSpPr/>
              <p:nvPr/>
            </p:nvSpPr>
            <p:spPr>
              <a:xfrm>
                <a:off x="3926400" y="3476157"/>
                <a:ext cx="38365" cy="56285"/>
              </a:xfrm>
              <a:custGeom>
                <a:avLst/>
                <a:gdLst/>
                <a:ahLst/>
                <a:cxnLst/>
                <a:rect l="l" t="t" r="r" b="b"/>
                <a:pathLst>
                  <a:path w="1216" h="1784" extrusionOk="0">
                    <a:moveTo>
                      <a:pt x="116" y="0"/>
                    </a:moveTo>
                    <a:cubicBezTo>
                      <a:pt x="79" y="0"/>
                      <a:pt x="42" y="22"/>
                      <a:pt x="25" y="57"/>
                    </a:cubicBezTo>
                    <a:cubicBezTo>
                      <a:pt x="1" y="105"/>
                      <a:pt x="25" y="153"/>
                      <a:pt x="72" y="176"/>
                    </a:cubicBezTo>
                    <a:cubicBezTo>
                      <a:pt x="84" y="188"/>
                      <a:pt x="1025" y="665"/>
                      <a:pt x="989" y="1688"/>
                    </a:cubicBezTo>
                    <a:cubicBezTo>
                      <a:pt x="989" y="1736"/>
                      <a:pt x="1025" y="1784"/>
                      <a:pt x="1073" y="1784"/>
                    </a:cubicBezTo>
                    <a:lnTo>
                      <a:pt x="1084" y="1784"/>
                    </a:lnTo>
                    <a:cubicBezTo>
                      <a:pt x="1132" y="1784"/>
                      <a:pt x="1168" y="1748"/>
                      <a:pt x="1180" y="1688"/>
                    </a:cubicBezTo>
                    <a:cubicBezTo>
                      <a:pt x="1215" y="557"/>
                      <a:pt x="191" y="33"/>
                      <a:pt x="156" y="10"/>
                    </a:cubicBezTo>
                    <a:cubicBezTo>
                      <a:pt x="143" y="3"/>
                      <a:pt x="129" y="0"/>
                      <a:pt x="116"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3" name="Google Shape;2693;p27"/>
              <p:cNvSpPr/>
              <p:nvPr/>
            </p:nvSpPr>
            <p:spPr>
              <a:xfrm>
                <a:off x="3962114" y="3462622"/>
                <a:ext cx="37576" cy="69820"/>
              </a:xfrm>
              <a:custGeom>
                <a:avLst/>
                <a:gdLst/>
                <a:ahLst/>
                <a:cxnLst/>
                <a:rect l="l" t="t" r="r" b="b"/>
                <a:pathLst>
                  <a:path w="1191" h="2213" extrusionOk="0">
                    <a:moveTo>
                      <a:pt x="1088" y="1"/>
                    </a:moveTo>
                    <a:cubicBezTo>
                      <a:pt x="1074" y="1"/>
                      <a:pt x="1061" y="4"/>
                      <a:pt x="1048" y="10"/>
                    </a:cubicBezTo>
                    <a:cubicBezTo>
                      <a:pt x="1036" y="22"/>
                      <a:pt x="0" y="486"/>
                      <a:pt x="357" y="2141"/>
                    </a:cubicBezTo>
                    <a:cubicBezTo>
                      <a:pt x="369" y="2177"/>
                      <a:pt x="417" y="2213"/>
                      <a:pt x="453" y="2213"/>
                    </a:cubicBezTo>
                    <a:lnTo>
                      <a:pt x="476" y="2213"/>
                    </a:lnTo>
                    <a:cubicBezTo>
                      <a:pt x="524" y="2201"/>
                      <a:pt x="560" y="2153"/>
                      <a:pt x="548" y="2094"/>
                    </a:cubicBezTo>
                    <a:cubicBezTo>
                      <a:pt x="214" y="605"/>
                      <a:pt x="1084" y="201"/>
                      <a:pt x="1131" y="189"/>
                    </a:cubicBezTo>
                    <a:cubicBezTo>
                      <a:pt x="1179" y="165"/>
                      <a:pt x="1191" y="105"/>
                      <a:pt x="1179" y="58"/>
                    </a:cubicBezTo>
                    <a:cubicBezTo>
                      <a:pt x="1161" y="23"/>
                      <a:pt x="1125" y="1"/>
                      <a:pt x="1088"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4" name="Google Shape;2694;p27"/>
              <p:cNvSpPr/>
              <p:nvPr/>
            </p:nvSpPr>
            <p:spPr>
              <a:xfrm>
                <a:off x="3782910" y="3279412"/>
                <a:ext cx="179236" cy="135854"/>
              </a:xfrm>
              <a:custGeom>
                <a:avLst/>
                <a:gdLst/>
                <a:ahLst/>
                <a:cxnLst/>
                <a:rect l="l" t="t" r="r" b="b"/>
                <a:pathLst>
                  <a:path w="5681" h="4306" extrusionOk="0">
                    <a:moveTo>
                      <a:pt x="1457" y="623"/>
                    </a:moveTo>
                    <a:cubicBezTo>
                      <a:pt x="2496" y="623"/>
                      <a:pt x="4478" y="900"/>
                      <a:pt x="4478" y="900"/>
                    </a:cubicBezTo>
                    <a:cubicBezTo>
                      <a:pt x="4859" y="947"/>
                      <a:pt x="4823" y="3305"/>
                      <a:pt x="4811" y="3531"/>
                    </a:cubicBezTo>
                    <a:cubicBezTo>
                      <a:pt x="4811" y="3648"/>
                      <a:pt x="3767" y="3684"/>
                      <a:pt x="2780" y="3684"/>
                    </a:cubicBezTo>
                    <a:cubicBezTo>
                      <a:pt x="1966" y="3684"/>
                      <a:pt x="1191" y="3660"/>
                      <a:pt x="1072" y="3638"/>
                    </a:cubicBezTo>
                    <a:cubicBezTo>
                      <a:pt x="799" y="3579"/>
                      <a:pt x="572" y="983"/>
                      <a:pt x="858" y="709"/>
                    </a:cubicBezTo>
                    <a:cubicBezTo>
                      <a:pt x="926" y="647"/>
                      <a:pt x="1150" y="623"/>
                      <a:pt x="1457" y="623"/>
                    </a:cubicBezTo>
                    <a:close/>
                    <a:moveTo>
                      <a:pt x="1200" y="0"/>
                    </a:moveTo>
                    <a:cubicBezTo>
                      <a:pt x="787" y="0"/>
                      <a:pt x="484" y="35"/>
                      <a:pt x="394" y="126"/>
                    </a:cubicBezTo>
                    <a:cubicBezTo>
                      <a:pt x="1" y="507"/>
                      <a:pt x="310" y="4162"/>
                      <a:pt x="668" y="4234"/>
                    </a:cubicBezTo>
                    <a:cubicBezTo>
                      <a:pt x="821" y="4271"/>
                      <a:pt x="1812" y="4305"/>
                      <a:pt x="2868" y="4305"/>
                    </a:cubicBezTo>
                    <a:cubicBezTo>
                      <a:pt x="4190" y="4305"/>
                      <a:pt x="5614" y="4251"/>
                      <a:pt x="5621" y="4079"/>
                    </a:cubicBezTo>
                    <a:cubicBezTo>
                      <a:pt x="5632" y="3769"/>
                      <a:pt x="5680" y="459"/>
                      <a:pt x="5168" y="388"/>
                    </a:cubicBezTo>
                    <a:cubicBezTo>
                      <a:pt x="5168" y="388"/>
                      <a:pt x="2575" y="0"/>
                      <a:pt x="1200" y="0"/>
                    </a:cubicBezTo>
                    <a:close/>
                  </a:path>
                </a:pathLst>
              </a:custGeom>
              <a:solidFill>
                <a:srgbClr val="E09D9F"/>
              </a:solidFill>
              <a:ln>
                <a:noFill/>
              </a:ln>
            </p:spPr>
            <p:txBody>
              <a:bodyPr spcFirstLastPara="1" wrap="square" lIns="91425" tIns="91425" rIns="91425" bIns="91425" anchor="ctr" anchorCtr="0">
                <a:noAutofit/>
              </a:bodyPr>
              <a:lstStyle/>
              <a:p>
                <a:endParaRPr/>
              </a:p>
            </p:txBody>
          </p:sp>
          <p:sp>
            <p:nvSpPr>
              <p:cNvPr id="2695" name="Google Shape;2695;p27"/>
              <p:cNvSpPr/>
              <p:nvPr/>
            </p:nvSpPr>
            <p:spPr>
              <a:xfrm>
                <a:off x="3972620" y="3279412"/>
                <a:ext cx="178825" cy="135854"/>
              </a:xfrm>
              <a:custGeom>
                <a:avLst/>
                <a:gdLst/>
                <a:ahLst/>
                <a:cxnLst/>
                <a:rect l="l" t="t" r="r" b="b"/>
                <a:pathLst>
                  <a:path w="5668" h="4306" extrusionOk="0">
                    <a:moveTo>
                      <a:pt x="4218" y="623"/>
                    </a:moveTo>
                    <a:cubicBezTo>
                      <a:pt x="4523" y="623"/>
                      <a:pt x="4745" y="647"/>
                      <a:pt x="4811" y="709"/>
                    </a:cubicBezTo>
                    <a:cubicBezTo>
                      <a:pt x="5108" y="983"/>
                      <a:pt x="4870" y="3579"/>
                      <a:pt x="4608" y="3638"/>
                    </a:cubicBezTo>
                    <a:cubicBezTo>
                      <a:pt x="4490" y="3660"/>
                      <a:pt x="3714" y="3684"/>
                      <a:pt x="2899" y="3684"/>
                    </a:cubicBezTo>
                    <a:cubicBezTo>
                      <a:pt x="1911" y="3684"/>
                      <a:pt x="864" y="3648"/>
                      <a:pt x="858" y="3531"/>
                    </a:cubicBezTo>
                    <a:cubicBezTo>
                      <a:pt x="846" y="3305"/>
                      <a:pt x="822" y="947"/>
                      <a:pt x="1203" y="900"/>
                    </a:cubicBezTo>
                    <a:cubicBezTo>
                      <a:pt x="1203" y="900"/>
                      <a:pt x="3184" y="623"/>
                      <a:pt x="4218" y="623"/>
                    </a:cubicBezTo>
                    <a:close/>
                    <a:moveTo>
                      <a:pt x="4480" y="0"/>
                    </a:moveTo>
                    <a:cubicBezTo>
                      <a:pt x="3105" y="0"/>
                      <a:pt x="512" y="388"/>
                      <a:pt x="512" y="388"/>
                    </a:cubicBezTo>
                    <a:cubicBezTo>
                      <a:pt x="0" y="459"/>
                      <a:pt x="36" y="3769"/>
                      <a:pt x="48" y="4079"/>
                    </a:cubicBezTo>
                    <a:cubicBezTo>
                      <a:pt x="55" y="4251"/>
                      <a:pt x="1478" y="4305"/>
                      <a:pt x="2802" y="4305"/>
                    </a:cubicBezTo>
                    <a:cubicBezTo>
                      <a:pt x="3860" y="4305"/>
                      <a:pt x="4854" y="4271"/>
                      <a:pt x="5013" y="4234"/>
                    </a:cubicBezTo>
                    <a:cubicBezTo>
                      <a:pt x="5358" y="4150"/>
                      <a:pt x="5668" y="507"/>
                      <a:pt x="5287" y="126"/>
                    </a:cubicBezTo>
                    <a:cubicBezTo>
                      <a:pt x="5196" y="35"/>
                      <a:pt x="4893" y="0"/>
                      <a:pt x="4480" y="0"/>
                    </a:cubicBezTo>
                    <a:close/>
                  </a:path>
                </a:pathLst>
              </a:custGeom>
              <a:solidFill>
                <a:srgbClr val="E09D9F"/>
              </a:solidFill>
              <a:ln>
                <a:noFill/>
              </a:ln>
            </p:spPr>
            <p:txBody>
              <a:bodyPr spcFirstLastPara="1" wrap="square" lIns="91425" tIns="91425" rIns="91425" bIns="91425" anchor="ctr" anchorCtr="0">
                <a:noAutofit/>
              </a:bodyPr>
              <a:lstStyle/>
              <a:p>
                <a:endParaRPr/>
              </a:p>
            </p:txBody>
          </p:sp>
          <p:sp>
            <p:nvSpPr>
              <p:cNvPr id="2696" name="Google Shape;2696;p27"/>
              <p:cNvSpPr/>
              <p:nvPr/>
            </p:nvSpPr>
            <p:spPr>
              <a:xfrm>
                <a:off x="3878696" y="3331722"/>
                <a:ext cx="42119" cy="51237"/>
              </a:xfrm>
              <a:custGeom>
                <a:avLst/>
                <a:gdLst/>
                <a:ahLst/>
                <a:cxnLst/>
                <a:rect l="l" t="t" r="r" b="b"/>
                <a:pathLst>
                  <a:path w="1335" h="1624" extrusionOk="0">
                    <a:moveTo>
                      <a:pt x="102" y="1"/>
                    </a:moveTo>
                    <a:cubicBezTo>
                      <a:pt x="92" y="1"/>
                      <a:pt x="83" y="2"/>
                      <a:pt x="72" y="4"/>
                    </a:cubicBezTo>
                    <a:cubicBezTo>
                      <a:pt x="25" y="16"/>
                      <a:pt x="1" y="75"/>
                      <a:pt x="25" y="123"/>
                    </a:cubicBezTo>
                    <a:cubicBezTo>
                      <a:pt x="144" y="480"/>
                      <a:pt x="572" y="1623"/>
                      <a:pt x="965" y="1623"/>
                    </a:cubicBezTo>
                    <a:cubicBezTo>
                      <a:pt x="1025" y="1623"/>
                      <a:pt x="1084" y="1599"/>
                      <a:pt x="1120" y="1540"/>
                    </a:cubicBezTo>
                    <a:cubicBezTo>
                      <a:pt x="1334" y="1278"/>
                      <a:pt x="1108" y="266"/>
                      <a:pt x="1049" y="75"/>
                    </a:cubicBezTo>
                    <a:cubicBezTo>
                      <a:pt x="1039" y="26"/>
                      <a:pt x="1004" y="1"/>
                      <a:pt x="965" y="1"/>
                    </a:cubicBezTo>
                    <a:cubicBezTo>
                      <a:pt x="957" y="1"/>
                      <a:pt x="949" y="2"/>
                      <a:pt x="941" y="4"/>
                    </a:cubicBezTo>
                    <a:cubicBezTo>
                      <a:pt x="894" y="16"/>
                      <a:pt x="858" y="63"/>
                      <a:pt x="870" y="111"/>
                    </a:cubicBezTo>
                    <a:cubicBezTo>
                      <a:pt x="977" y="575"/>
                      <a:pt x="1084" y="1290"/>
                      <a:pt x="965" y="1433"/>
                    </a:cubicBezTo>
                    <a:cubicBezTo>
                      <a:pt x="799" y="1433"/>
                      <a:pt x="430" y="730"/>
                      <a:pt x="191" y="63"/>
                    </a:cubicBezTo>
                    <a:cubicBezTo>
                      <a:pt x="182" y="24"/>
                      <a:pt x="147" y="1"/>
                      <a:pt x="102"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7" name="Google Shape;2697;p27"/>
              <p:cNvSpPr/>
              <p:nvPr/>
            </p:nvSpPr>
            <p:spPr>
              <a:xfrm>
                <a:off x="4011301" y="3331722"/>
                <a:ext cx="30856" cy="44075"/>
              </a:xfrm>
              <a:custGeom>
                <a:avLst/>
                <a:gdLst/>
                <a:ahLst/>
                <a:cxnLst/>
                <a:rect l="l" t="t" r="r" b="b"/>
                <a:pathLst>
                  <a:path w="978" h="1397" extrusionOk="0">
                    <a:moveTo>
                      <a:pt x="880" y="1"/>
                    </a:moveTo>
                    <a:cubicBezTo>
                      <a:pt x="839" y="1"/>
                      <a:pt x="796" y="24"/>
                      <a:pt x="787" y="63"/>
                    </a:cubicBezTo>
                    <a:cubicBezTo>
                      <a:pt x="632" y="516"/>
                      <a:pt x="429" y="1016"/>
                      <a:pt x="310" y="1171"/>
                    </a:cubicBezTo>
                    <a:cubicBezTo>
                      <a:pt x="263" y="1004"/>
                      <a:pt x="203" y="516"/>
                      <a:pt x="191" y="87"/>
                    </a:cubicBezTo>
                    <a:cubicBezTo>
                      <a:pt x="191" y="39"/>
                      <a:pt x="156" y="4"/>
                      <a:pt x="96" y="4"/>
                    </a:cubicBezTo>
                    <a:cubicBezTo>
                      <a:pt x="48" y="4"/>
                      <a:pt x="1" y="39"/>
                      <a:pt x="1" y="99"/>
                    </a:cubicBezTo>
                    <a:cubicBezTo>
                      <a:pt x="48" y="1337"/>
                      <a:pt x="215" y="1373"/>
                      <a:pt x="275" y="1385"/>
                    </a:cubicBezTo>
                    <a:cubicBezTo>
                      <a:pt x="287" y="1397"/>
                      <a:pt x="298" y="1397"/>
                      <a:pt x="310" y="1397"/>
                    </a:cubicBezTo>
                    <a:cubicBezTo>
                      <a:pt x="394" y="1397"/>
                      <a:pt x="572" y="1266"/>
                      <a:pt x="965" y="123"/>
                    </a:cubicBezTo>
                    <a:cubicBezTo>
                      <a:pt x="977" y="75"/>
                      <a:pt x="953" y="28"/>
                      <a:pt x="906" y="4"/>
                    </a:cubicBezTo>
                    <a:cubicBezTo>
                      <a:pt x="897" y="2"/>
                      <a:pt x="889" y="1"/>
                      <a:pt x="88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8" name="Google Shape;2698;p27"/>
              <p:cNvSpPr/>
              <p:nvPr/>
            </p:nvSpPr>
            <p:spPr>
              <a:xfrm>
                <a:off x="3756629" y="3156398"/>
                <a:ext cx="94682" cy="58620"/>
              </a:xfrm>
              <a:custGeom>
                <a:avLst/>
                <a:gdLst/>
                <a:ahLst/>
                <a:cxnLst/>
                <a:rect l="l" t="t" r="r" b="b"/>
                <a:pathLst>
                  <a:path w="3001" h="1858" extrusionOk="0">
                    <a:moveTo>
                      <a:pt x="108" y="1"/>
                    </a:moveTo>
                    <a:cubicBezTo>
                      <a:pt x="48" y="1"/>
                      <a:pt x="12" y="36"/>
                      <a:pt x="0" y="84"/>
                    </a:cubicBezTo>
                    <a:cubicBezTo>
                      <a:pt x="0" y="143"/>
                      <a:pt x="36" y="191"/>
                      <a:pt x="84" y="191"/>
                    </a:cubicBezTo>
                    <a:cubicBezTo>
                      <a:pt x="108" y="191"/>
                      <a:pt x="1917" y="441"/>
                      <a:pt x="2810" y="1822"/>
                    </a:cubicBezTo>
                    <a:cubicBezTo>
                      <a:pt x="2834" y="1846"/>
                      <a:pt x="2858" y="1858"/>
                      <a:pt x="2894" y="1858"/>
                    </a:cubicBezTo>
                    <a:cubicBezTo>
                      <a:pt x="2905" y="1858"/>
                      <a:pt x="2929" y="1858"/>
                      <a:pt x="2941" y="1846"/>
                    </a:cubicBezTo>
                    <a:cubicBezTo>
                      <a:pt x="2989" y="1822"/>
                      <a:pt x="3001" y="1763"/>
                      <a:pt x="2965" y="1715"/>
                    </a:cubicBezTo>
                    <a:cubicBezTo>
                      <a:pt x="2024" y="263"/>
                      <a:pt x="191" y="12"/>
                      <a:pt x="108"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9" name="Google Shape;2699;p27"/>
              <p:cNvSpPr/>
              <p:nvPr/>
            </p:nvSpPr>
            <p:spPr>
              <a:xfrm>
                <a:off x="4056007" y="3133209"/>
                <a:ext cx="89066" cy="72060"/>
              </a:xfrm>
              <a:custGeom>
                <a:avLst/>
                <a:gdLst/>
                <a:ahLst/>
                <a:cxnLst/>
                <a:rect l="l" t="t" r="r" b="b"/>
                <a:pathLst>
                  <a:path w="2823" h="2284" extrusionOk="0">
                    <a:moveTo>
                      <a:pt x="2728" y="0"/>
                    </a:moveTo>
                    <a:cubicBezTo>
                      <a:pt x="2716" y="0"/>
                      <a:pt x="2704" y="3"/>
                      <a:pt x="2691" y="9"/>
                    </a:cubicBezTo>
                    <a:cubicBezTo>
                      <a:pt x="2608" y="33"/>
                      <a:pt x="608" y="736"/>
                      <a:pt x="24" y="2152"/>
                    </a:cubicBezTo>
                    <a:cubicBezTo>
                      <a:pt x="1" y="2200"/>
                      <a:pt x="24" y="2260"/>
                      <a:pt x="72" y="2283"/>
                    </a:cubicBezTo>
                    <a:lnTo>
                      <a:pt x="108" y="2283"/>
                    </a:lnTo>
                    <a:cubicBezTo>
                      <a:pt x="144" y="2283"/>
                      <a:pt x="179" y="2260"/>
                      <a:pt x="203" y="2224"/>
                    </a:cubicBezTo>
                    <a:cubicBezTo>
                      <a:pt x="751" y="890"/>
                      <a:pt x="2727" y="188"/>
                      <a:pt x="2751" y="188"/>
                    </a:cubicBezTo>
                    <a:cubicBezTo>
                      <a:pt x="2799" y="164"/>
                      <a:pt x="2822" y="116"/>
                      <a:pt x="2811" y="69"/>
                    </a:cubicBezTo>
                    <a:cubicBezTo>
                      <a:pt x="2793" y="25"/>
                      <a:pt x="2762" y="0"/>
                      <a:pt x="272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0" name="Google Shape;2700;p27"/>
              <p:cNvSpPr/>
              <p:nvPr/>
            </p:nvSpPr>
            <p:spPr>
              <a:xfrm>
                <a:off x="3527103" y="3558345"/>
                <a:ext cx="216023" cy="261108"/>
              </a:xfrm>
              <a:custGeom>
                <a:avLst/>
                <a:gdLst/>
                <a:ahLst/>
                <a:cxnLst/>
                <a:rect l="l" t="t" r="r" b="b"/>
                <a:pathLst>
                  <a:path w="6847" h="8276" extrusionOk="0">
                    <a:moveTo>
                      <a:pt x="2525" y="0"/>
                    </a:moveTo>
                    <a:lnTo>
                      <a:pt x="1" y="1417"/>
                    </a:lnTo>
                    <a:cubicBezTo>
                      <a:pt x="1" y="1417"/>
                      <a:pt x="572" y="5120"/>
                      <a:pt x="2882" y="6644"/>
                    </a:cubicBezTo>
                    <a:cubicBezTo>
                      <a:pt x="5192" y="8168"/>
                      <a:pt x="5716" y="8275"/>
                      <a:pt x="5716" y="8275"/>
                    </a:cubicBezTo>
                    <a:lnTo>
                      <a:pt x="6847" y="5537"/>
                    </a:lnTo>
                    <a:lnTo>
                      <a:pt x="6847" y="5537"/>
                    </a:lnTo>
                    <a:cubicBezTo>
                      <a:pt x="6745" y="5545"/>
                      <a:pt x="6646" y="5548"/>
                      <a:pt x="6549" y="5548"/>
                    </a:cubicBezTo>
                    <a:cubicBezTo>
                      <a:pt x="2886" y="5548"/>
                      <a:pt x="2525" y="0"/>
                      <a:pt x="25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01" name="Google Shape;2701;p27"/>
              <p:cNvSpPr/>
              <p:nvPr/>
            </p:nvSpPr>
            <p:spPr>
              <a:xfrm>
                <a:off x="3479778" y="3529067"/>
                <a:ext cx="159296" cy="88561"/>
              </a:xfrm>
              <a:custGeom>
                <a:avLst/>
                <a:gdLst/>
                <a:ahLst/>
                <a:cxnLst/>
                <a:rect l="l" t="t" r="r" b="b"/>
                <a:pathLst>
                  <a:path w="5049" h="2807" extrusionOk="0">
                    <a:moveTo>
                      <a:pt x="2220" y="1"/>
                    </a:moveTo>
                    <a:cubicBezTo>
                      <a:pt x="2145" y="1"/>
                      <a:pt x="2073" y="38"/>
                      <a:pt x="2013" y="119"/>
                    </a:cubicBezTo>
                    <a:cubicBezTo>
                      <a:pt x="1809" y="397"/>
                      <a:pt x="1997" y="1055"/>
                      <a:pt x="2500" y="1339"/>
                    </a:cubicBezTo>
                    <a:lnTo>
                      <a:pt x="2500" y="1339"/>
                    </a:lnTo>
                    <a:lnTo>
                      <a:pt x="0" y="2536"/>
                    </a:lnTo>
                    <a:cubicBezTo>
                      <a:pt x="0" y="2536"/>
                      <a:pt x="480" y="2806"/>
                      <a:pt x="1078" y="2806"/>
                    </a:cubicBezTo>
                    <a:cubicBezTo>
                      <a:pt x="1500" y="2806"/>
                      <a:pt x="1980" y="2672"/>
                      <a:pt x="2394" y="2214"/>
                    </a:cubicBezTo>
                    <a:cubicBezTo>
                      <a:pt x="2614" y="1973"/>
                      <a:pt x="2739" y="1709"/>
                      <a:pt x="2795" y="1450"/>
                    </a:cubicBezTo>
                    <a:lnTo>
                      <a:pt x="2795" y="1450"/>
                    </a:lnTo>
                    <a:cubicBezTo>
                      <a:pt x="2867" y="1465"/>
                      <a:pt x="2942" y="1473"/>
                      <a:pt x="3022" y="1473"/>
                    </a:cubicBezTo>
                    <a:cubicBezTo>
                      <a:pt x="3539" y="1473"/>
                      <a:pt x="4226" y="1131"/>
                      <a:pt x="5049" y="119"/>
                    </a:cubicBezTo>
                    <a:lnTo>
                      <a:pt x="5049" y="119"/>
                    </a:lnTo>
                    <a:lnTo>
                      <a:pt x="2831" y="1180"/>
                    </a:lnTo>
                    <a:lnTo>
                      <a:pt x="2831" y="1180"/>
                    </a:lnTo>
                    <a:cubicBezTo>
                      <a:pt x="2860" y="543"/>
                      <a:pt x="2512" y="1"/>
                      <a:pt x="222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02" name="Google Shape;2702;p27"/>
              <p:cNvSpPr/>
              <p:nvPr/>
            </p:nvSpPr>
            <p:spPr>
              <a:xfrm>
                <a:off x="3476402" y="3526259"/>
                <a:ext cx="166048" cy="94082"/>
              </a:xfrm>
              <a:custGeom>
                <a:avLst/>
                <a:gdLst/>
                <a:ahLst/>
                <a:cxnLst/>
                <a:rect l="l" t="t" r="r" b="b"/>
                <a:pathLst>
                  <a:path w="5263" h="2982" extrusionOk="0">
                    <a:moveTo>
                      <a:pt x="2334" y="184"/>
                    </a:moveTo>
                    <a:cubicBezTo>
                      <a:pt x="2346" y="184"/>
                      <a:pt x="2346" y="184"/>
                      <a:pt x="2358" y="196"/>
                    </a:cubicBezTo>
                    <a:cubicBezTo>
                      <a:pt x="2477" y="208"/>
                      <a:pt x="2643" y="362"/>
                      <a:pt x="2763" y="672"/>
                    </a:cubicBezTo>
                    <a:cubicBezTo>
                      <a:pt x="2798" y="791"/>
                      <a:pt x="2882" y="1077"/>
                      <a:pt x="2834" y="1422"/>
                    </a:cubicBezTo>
                    <a:cubicBezTo>
                      <a:pt x="2703" y="1386"/>
                      <a:pt x="2608" y="1327"/>
                      <a:pt x="2536" y="1279"/>
                    </a:cubicBezTo>
                    <a:cubicBezTo>
                      <a:pt x="2179" y="993"/>
                      <a:pt x="2048" y="481"/>
                      <a:pt x="2203" y="267"/>
                    </a:cubicBezTo>
                    <a:cubicBezTo>
                      <a:pt x="2239" y="220"/>
                      <a:pt x="2286" y="184"/>
                      <a:pt x="2334" y="184"/>
                    </a:cubicBezTo>
                    <a:close/>
                    <a:moveTo>
                      <a:pt x="2325" y="0"/>
                    </a:moveTo>
                    <a:cubicBezTo>
                      <a:pt x="2217" y="0"/>
                      <a:pt x="2119" y="58"/>
                      <a:pt x="2048" y="160"/>
                    </a:cubicBezTo>
                    <a:cubicBezTo>
                      <a:pt x="1810" y="470"/>
                      <a:pt x="2001" y="1101"/>
                      <a:pt x="2417" y="1422"/>
                    </a:cubicBezTo>
                    <a:cubicBezTo>
                      <a:pt x="2501" y="1493"/>
                      <a:pt x="2632" y="1565"/>
                      <a:pt x="2786" y="1613"/>
                    </a:cubicBezTo>
                    <a:cubicBezTo>
                      <a:pt x="2727" y="1815"/>
                      <a:pt x="2620" y="2029"/>
                      <a:pt x="2429" y="2244"/>
                    </a:cubicBezTo>
                    <a:cubicBezTo>
                      <a:pt x="2039" y="2679"/>
                      <a:pt x="1586" y="2807"/>
                      <a:pt x="1187" y="2807"/>
                    </a:cubicBezTo>
                    <a:cubicBezTo>
                      <a:pt x="637" y="2807"/>
                      <a:pt x="190" y="2562"/>
                      <a:pt x="155" y="2541"/>
                    </a:cubicBezTo>
                    <a:cubicBezTo>
                      <a:pt x="139" y="2533"/>
                      <a:pt x="123" y="2529"/>
                      <a:pt x="108" y="2529"/>
                    </a:cubicBezTo>
                    <a:cubicBezTo>
                      <a:pt x="77" y="2529"/>
                      <a:pt x="48" y="2545"/>
                      <a:pt x="24" y="2577"/>
                    </a:cubicBezTo>
                    <a:cubicBezTo>
                      <a:pt x="0" y="2625"/>
                      <a:pt x="24" y="2684"/>
                      <a:pt x="60" y="2708"/>
                    </a:cubicBezTo>
                    <a:cubicBezTo>
                      <a:pt x="72" y="2708"/>
                      <a:pt x="572" y="2982"/>
                      <a:pt x="1203" y="2982"/>
                    </a:cubicBezTo>
                    <a:cubicBezTo>
                      <a:pt x="1643" y="2982"/>
                      <a:pt x="2143" y="2851"/>
                      <a:pt x="2572" y="2375"/>
                    </a:cubicBezTo>
                    <a:cubicBezTo>
                      <a:pt x="2774" y="2136"/>
                      <a:pt x="2905" y="1898"/>
                      <a:pt x="2965" y="1648"/>
                    </a:cubicBezTo>
                    <a:cubicBezTo>
                      <a:pt x="3018" y="1656"/>
                      <a:pt x="3075" y="1660"/>
                      <a:pt x="3134" y="1660"/>
                    </a:cubicBezTo>
                    <a:cubicBezTo>
                      <a:pt x="3630" y="1660"/>
                      <a:pt x="4334" y="1363"/>
                      <a:pt x="5227" y="267"/>
                    </a:cubicBezTo>
                    <a:cubicBezTo>
                      <a:pt x="5263" y="231"/>
                      <a:pt x="5263" y="172"/>
                      <a:pt x="5215" y="136"/>
                    </a:cubicBezTo>
                    <a:cubicBezTo>
                      <a:pt x="5200" y="121"/>
                      <a:pt x="5181" y="115"/>
                      <a:pt x="5161" y="115"/>
                    </a:cubicBezTo>
                    <a:cubicBezTo>
                      <a:pt x="5134" y="115"/>
                      <a:pt x="5105" y="127"/>
                      <a:pt x="5084" y="148"/>
                    </a:cubicBezTo>
                    <a:cubicBezTo>
                      <a:pt x="4221" y="1208"/>
                      <a:pt x="3568" y="1476"/>
                      <a:pt x="3126" y="1476"/>
                    </a:cubicBezTo>
                    <a:cubicBezTo>
                      <a:pt x="3087" y="1476"/>
                      <a:pt x="3049" y="1474"/>
                      <a:pt x="3013" y="1470"/>
                    </a:cubicBezTo>
                    <a:cubicBezTo>
                      <a:pt x="3060" y="1148"/>
                      <a:pt x="3024" y="851"/>
                      <a:pt x="2929" y="612"/>
                    </a:cubicBezTo>
                    <a:cubicBezTo>
                      <a:pt x="2810" y="279"/>
                      <a:pt x="2596" y="41"/>
                      <a:pt x="2382" y="5"/>
                    </a:cubicBezTo>
                    <a:cubicBezTo>
                      <a:pt x="2362" y="2"/>
                      <a:pt x="2344" y="0"/>
                      <a:pt x="232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3" name="Google Shape;2703;p27"/>
              <p:cNvSpPr/>
              <p:nvPr/>
            </p:nvSpPr>
            <p:spPr>
              <a:xfrm>
                <a:off x="4153307" y="3558345"/>
                <a:ext cx="217159" cy="261108"/>
              </a:xfrm>
              <a:custGeom>
                <a:avLst/>
                <a:gdLst/>
                <a:ahLst/>
                <a:cxnLst/>
                <a:rect l="l" t="t" r="r" b="b"/>
                <a:pathLst>
                  <a:path w="6883" h="8276" extrusionOk="0">
                    <a:moveTo>
                      <a:pt x="4334" y="0"/>
                    </a:moveTo>
                    <a:cubicBezTo>
                      <a:pt x="4334" y="0"/>
                      <a:pt x="3918" y="4144"/>
                      <a:pt x="0" y="5537"/>
                    </a:cubicBezTo>
                    <a:lnTo>
                      <a:pt x="1131" y="8275"/>
                    </a:lnTo>
                    <a:cubicBezTo>
                      <a:pt x="1131" y="8275"/>
                      <a:pt x="1667" y="8168"/>
                      <a:pt x="3977" y="6644"/>
                    </a:cubicBezTo>
                    <a:cubicBezTo>
                      <a:pt x="6287" y="5120"/>
                      <a:pt x="6882" y="1310"/>
                      <a:pt x="6882" y="1310"/>
                    </a:cubicBezTo>
                    <a:lnTo>
                      <a:pt x="433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04" name="Google Shape;2704;p27"/>
              <p:cNvSpPr/>
              <p:nvPr/>
            </p:nvSpPr>
            <p:spPr>
              <a:xfrm>
                <a:off x="4257359" y="3529067"/>
                <a:ext cx="159675" cy="88561"/>
              </a:xfrm>
              <a:custGeom>
                <a:avLst/>
                <a:gdLst/>
                <a:ahLst/>
                <a:cxnLst/>
                <a:rect l="l" t="t" r="r" b="b"/>
                <a:pathLst>
                  <a:path w="5061" h="2807" extrusionOk="0">
                    <a:moveTo>
                      <a:pt x="2829" y="1"/>
                    </a:moveTo>
                    <a:cubicBezTo>
                      <a:pt x="2539" y="1"/>
                      <a:pt x="2195" y="545"/>
                      <a:pt x="2228" y="1183"/>
                    </a:cubicBezTo>
                    <a:lnTo>
                      <a:pt x="2228" y="1183"/>
                    </a:lnTo>
                    <a:lnTo>
                      <a:pt x="0" y="119"/>
                    </a:lnTo>
                    <a:lnTo>
                      <a:pt x="0" y="119"/>
                    </a:lnTo>
                    <a:cubicBezTo>
                      <a:pt x="828" y="1131"/>
                      <a:pt x="1515" y="1473"/>
                      <a:pt x="2032" y="1473"/>
                    </a:cubicBezTo>
                    <a:cubicBezTo>
                      <a:pt x="2114" y="1473"/>
                      <a:pt x="2191" y="1464"/>
                      <a:pt x="2264" y="1449"/>
                    </a:cubicBezTo>
                    <a:lnTo>
                      <a:pt x="2264" y="1449"/>
                    </a:lnTo>
                    <a:cubicBezTo>
                      <a:pt x="2321" y="1708"/>
                      <a:pt x="2447" y="1972"/>
                      <a:pt x="2667" y="2214"/>
                    </a:cubicBezTo>
                    <a:cubicBezTo>
                      <a:pt x="3081" y="2672"/>
                      <a:pt x="3561" y="2806"/>
                      <a:pt x="3983" y="2806"/>
                    </a:cubicBezTo>
                    <a:cubicBezTo>
                      <a:pt x="4581" y="2806"/>
                      <a:pt x="5061" y="2536"/>
                      <a:pt x="5061" y="2536"/>
                    </a:cubicBezTo>
                    <a:lnTo>
                      <a:pt x="2554" y="1338"/>
                    </a:lnTo>
                    <a:lnTo>
                      <a:pt x="2554" y="1338"/>
                    </a:lnTo>
                    <a:cubicBezTo>
                      <a:pt x="3055" y="1054"/>
                      <a:pt x="3240" y="397"/>
                      <a:pt x="3036" y="119"/>
                    </a:cubicBezTo>
                    <a:cubicBezTo>
                      <a:pt x="2976" y="38"/>
                      <a:pt x="2905" y="1"/>
                      <a:pt x="282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05" name="Google Shape;2705;p27"/>
              <p:cNvSpPr/>
              <p:nvPr/>
            </p:nvSpPr>
            <p:spPr>
              <a:xfrm>
                <a:off x="4254362" y="3526259"/>
                <a:ext cx="165669" cy="94082"/>
              </a:xfrm>
              <a:custGeom>
                <a:avLst/>
                <a:gdLst/>
                <a:ahLst/>
                <a:cxnLst/>
                <a:rect l="l" t="t" r="r" b="b"/>
                <a:pathLst>
                  <a:path w="5251" h="2982" extrusionOk="0">
                    <a:moveTo>
                      <a:pt x="2929" y="184"/>
                    </a:moveTo>
                    <a:cubicBezTo>
                      <a:pt x="2977" y="184"/>
                      <a:pt x="3024" y="220"/>
                      <a:pt x="3060" y="267"/>
                    </a:cubicBezTo>
                    <a:cubicBezTo>
                      <a:pt x="3215" y="481"/>
                      <a:pt x="3084" y="993"/>
                      <a:pt x="2727" y="1279"/>
                    </a:cubicBezTo>
                    <a:cubicBezTo>
                      <a:pt x="2655" y="1327"/>
                      <a:pt x="2560" y="1386"/>
                      <a:pt x="2429" y="1422"/>
                    </a:cubicBezTo>
                    <a:cubicBezTo>
                      <a:pt x="2381" y="1077"/>
                      <a:pt x="2465" y="791"/>
                      <a:pt x="2500" y="672"/>
                    </a:cubicBezTo>
                    <a:cubicBezTo>
                      <a:pt x="2620" y="362"/>
                      <a:pt x="2786" y="208"/>
                      <a:pt x="2905" y="196"/>
                    </a:cubicBezTo>
                    <a:cubicBezTo>
                      <a:pt x="2917" y="184"/>
                      <a:pt x="2917" y="184"/>
                      <a:pt x="2929" y="184"/>
                    </a:cubicBezTo>
                    <a:close/>
                    <a:moveTo>
                      <a:pt x="2938" y="0"/>
                    </a:moveTo>
                    <a:cubicBezTo>
                      <a:pt x="2919" y="0"/>
                      <a:pt x="2901" y="2"/>
                      <a:pt x="2881" y="5"/>
                    </a:cubicBezTo>
                    <a:cubicBezTo>
                      <a:pt x="2667" y="41"/>
                      <a:pt x="2453" y="279"/>
                      <a:pt x="2322" y="612"/>
                    </a:cubicBezTo>
                    <a:cubicBezTo>
                      <a:pt x="2239" y="851"/>
                      <a:pt x="2203" y="1148"/>
                      <a:pt x="2250" y="1470"/>
                    </a:cubicBezTo>
                    <a:cubicBezTo>
                      <a:pt x="2214" y="1474"/>
                      <a:pt x="2176" y="1476"/>
                      <a:pt x="2137" y="1476"/>
                    </a:cubicBezTo>
                    <a:cubicBezTo>
                      <a:pt x="1693" y="1476"/>
                      <a:pt x="1031" y="1208"/>
                      <a:pt x="179" y="148"/>
                    </a:cubicBezTo>
                    <a:cubicBezTo>
                      <a:pt x="159" y="128"/>
                      <a:pt x="132" y="120"/>
                      <a:pt x="104" y="120"/>
                    </a:cubicBezTo>
                    <a:cubicBezTo>
                      <a:pt x="81" y="120"/>
                      <a:pt x="57" y="125"/>
                      <a:pt x="36" y="136"/>
                    </a:cubicBezTo>
                    <a:cubicBezTo>
                      <a:pt x="0" y="172"/>
                      <a:pt x="0" y="231"/>
                      <a:pt x="24" y="267"/>
                    </a:cubicBezTo>
                    <a:cubicBezTo>
                      <a:pt x="917" y="1363"/>
                      <a:pt x="1621" y="1660"/>
                      <a:pt x="2117" y="1660"/>
                    </a:cubicBezTo>
                    <a:cubicBezTo>
                      <a:pt x="2177" y="1660"/>
                      <a:pt x="2233" y="1656"/>
                      <a:pt x="2286" y="1648"/>
                    </a:cubicBezTo>
                    <a:cubicBezTo>
                      <a:pt x="2358" y="1898"/>
                      <a:pt x="2489" y="2148"/>
                      <a:pt x="2691" y="2375"/>
                    </a:cubicBezTo>
                    <a:cubicBezTo>
                      <a:pt x="3120" y="2851"/>
                      <a:pt x="3620" y="2982"/>
                      <a:pt x="4060" y="2982"/>
                    </a:cubicBezTo>
                    <a:cubicBezTo>
                      <a:pt x="4691" y="2982"/>
                      <a:pt x="5191" y="2708"/>
                      <a:pt x="5191" y="2708"/>
                    </a:cubicBezTo>
                    <a:cubicBezTo>
                      <a:pt x="5239" y="2684"/>
                      <a:pt x="5251" y="2625"/>
                      <a:pt x="5227" y="2577"/>
                    </a:cubicBezTo>
                    <a:cubicBezTo>
                      <a:pt x="5211" y="2545"/>
                      <a:pt x="5179" y="2529"/>
                      <a:pt x="5146" y="2529"/>
                    </a:cubicBezTo>
                    <a:cubicBezTo>
                      <a:pt x="5129" y="2529"/>
                      <a:pt x="5112" y="2533"/>
                      <a:pt x="5096" y="2541"/>
                    </a:cubicBezTo>
                    <a:cubicBezTo>
                      <a:pt x="5068" y="2555"/>
                      <a:pt x="4620" y="2803"/>
                      <a:pt x="4065" y="2803"/>
                    </a:cubicBezTo>
                    <a:cubicBezTo>
                      <a:pt x="3667" y="2803"/>
                      <a:pt x="3215" y="2676"/>
                      <a:pt x="2822" y="2244"/>
                    </a:cubicBezTo>
                    <a:cubicBezTo>
                      <a:pt x="2631" y="2041"/>
                      <a:pt x="2524" y="1815"/>
                      <a:pt x="2465" y="1613"/>
                    </a:cubicBezTo>
                    <a:cubicBezTo>
                      <a:pt x="2631" y="1565"/>
                      <a:pt x="2750" y="1493"/>
                      <a:pt x="2834" y="1422"/>
                    </a:cubicBezTo>
                    <a:cubicBezTo>
                      <a:pt x="3262" y="1101"/>
                      <a:pt x="3441" y="470"/>
                      <a:pt x="3215" y="160"/>
                    </a:cubicBezTo>
                    <a:cubicBezTo>
                      <a:pt x="3144" y="58"/>
                      <a:pt x="3046" y="0"/>
                      <a:pt x="293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6" name="Google Shape;2706;p27"/>
              <p:cNvSpPr/>
              <p:nvPr/>
            </p:nvSpPr>
            <p:spPr>
              <a:xfrm>
                <a:off x="3704035" y="3567400"/>
                <a:ext cx="249844" cy="67612"/>
              </a:xfrm>
              <a:custGeom>
                <a:avLst/>
                <a:gdLst/>
                <a:ahLst/>
                <a:cxnLst/>
                <a:rect l="l" t="t" r="r" b="b"/>
                <a:pathLst>
                  <a:path w="7919" h="2143" extrusionOk="0">
                    <a:moveTo>
                      <a:pt x="2800" y="0"/>
                    </a:moveTo>
                    <a:cubicBezTo>
                      <a:pt x="1141" y="0"/>
                      <a:pt x="80" y="629"/>
                      <a:pt x="60" y="642"/>
                    </a:cubicBezTo>
                    <a:cubicBezTo>
                      <a:pt x="12" y="666"/>
                      <a:pt x="0" y="725"/>
                      <a:pt x="24" y="773"/>
                    </a:cubicBezTo>
                    <a:cubicBezTo>
                      <a:pt x="47" y="796"/>
                      <a:pt x="75" y="809"/>
                      <a:pt x="105" y="809"/>
                    </a:cubicBezTo>
                    <a:cubicBezTo>
                      <a:pt x="122" y="809"/>
                      <a:pt x="138" y="805"/>
                      <a:pt x="155" y="797"/>
                    </a:cubicBezTo>
                    <a:cubicBezTo>
                      <a:pt x="167" y="797"/>
                      <a:pt x="1024" y="285"/>
                      <a:pt x="2382" y="189"/>
                    </a:cubicBezTo>
                    <a:cubicBezTo>
                      <a:pt x="2508" y="181"/>
                      <a:pt x="2641" y="176"/>
                      <a:pt x="2781" y="176"/>
                    </a:cubicBezTo>
                    <a:cubicBezTo>
                      <a:pt x="4026" y="176"/>
                      <a:pt x="5792" y="555"/>
                      <a:pt x="7751" y="2118"/>
                    </a:cubicBezTo>
                    <a:cubicBezTo>
                      <a:pt x="7763" y="2130"/>
                      <a:pt x="7787" y="2142"/>
                      <a:pt x="7811" y="2142"/>
                    </a:cubicBezTo>
                    <a:cubicBezTo>
                      <a:pt x="7835" y="2142"/>
                      <a:pt x="7859" y="2130"/>
                      <a:pt x="7882" y="2106"/>
                    </a:cubicBezTo>
                    <a:cubicBezTo>
                      <a:pt x="7918" y="2071"/>
                      <a:pt x="7906" y="2011"/>
                      <a:pt x="7871" y="1975"/>
                    </a:cubicBezTo>
                    <a:cubicBezTo>
                      <a:pt x="5940" y="427"/>
                      <a:pt x="4167" y="0"/>
                      <a:pt x="2800"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7" name="Google Shape;2707;p27"/>
              <p:cNvSpPr/>
              <p:nvPr/>
            </p:nvSpPr>
            <p:spPr>
              <a:xfrm>
                <a:off x="3744609" y="3594438"/>
                <a:ext cx="202867" cy="47704"/>
              </a:xfrm>
              <a:custGeom>
                <a:avLst/>
                <a:gdLst/>
                <a:ahLst/>
                <a:cxnLst/>
                <a:rect l="l" t="t" r="r" b="b"/>
                <a:pathLst>
                  <a:path w="6430" h="1512" extrusionOk="0">
                    <a:moveTo>
                      <a:pt x="944" y="0"/>
                    </a:moveTo>
                    <a:cubicBezTo>
                      <a:pt x="462" y="0"/>
                      <a:pt x="142" y="20"/>
                      <a:pt x="96" y="23"/>
                    </a:cubicBezTo>
                    <a:cubicBezTo>
                      <a:pt x="48" y="23"/>
                      <a:pt x="0" y="71"/>
                      <a:pt x="12" y="118"/>
                    </a:cubicBezTo>
                    <a:cubicBezTo>
                      <a:pt x="12" y="161"/>
                      <a:pt x="50" y="203"/>
                      <a:pt x="92" y="203"/>
                    </a:cubicBezTo>
                    <a:cubicBezTo>
                      <a:pt x="97" y="203"/>
                      <a:pt x="102" y="203"/>
                      <a:pt x="108" y="202"/>
                    </a:cubicBezTo>
                    <a:cubicBezTo>
                      <a:pt x="120" y="202"/>
                      <a:pt x="408" y="185"/>
                      <a:pt x="860" y="185"/>
                    </a:cubicBezTo>
                    <a:cubicBezTo>
                      <a:pt x="2197" y="185"/>
                      <a:pt x="4964" y="331"/>
                      <a:pt x="6263" y="1488"/>
                    </a:cubicBezTo>
                    <a:cubicBezTo>
                      <a:pt x="6287" y="1511"/>
                      <a:pt x="6311" y="1511"/>
                      <a:pt x="6323" y="1511"/>
                    </a:cubicBezTo>
                    <a:cubicBezTo>
                      <a:pt x="6358" y="1511"/>
                      <a:pt x="6382" y="1499"/>
                      <a:pt x="6394" y="1488"/>
                    </a:cubicBezTo>
                    <a:cubicBezTo>
                      <a:pt x="6430" y="1440"/>
                      <a:pt x="6430" y="1380"/>
                      <a:pt x="6394" y="1357"/>
                    </a:cubicBezTo>
                    <a:cubicBezTo>
                      <a:pt x="5051" y="163"/>
                      <a:pt x="2330" y="0"/>
                      <a:pt x="944"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8" name="Google Shape;2708;p27"/>
              <p:cNvSpPr/>
              <p:nvPr/>
            </p:nvSpPr>
            <p:spPr>
              <a:xfrm>
                <a:off x="3970727" y="3560017"/>
                <a:ext cx="253978" cy="74994"/>
              </a:xfrm>
              <a:custGeom>
                <a:avLst/>
                <a:gdLst/>
                <a:ahLst/>
                <a:cxnLst/>
                <a:rect l="l" t="t" r="r" b="b"/>
                <a:pathLst>
                  <a:path w="8050" h="2377" extrusionOk="0">
                    <a:moveTo>
                      <a:pt x="4704" y="1"/>
                    </a:moveTo>
                    <a:cubicBezTo>
                      <a:pt x="3250" y="1"/>
                      <a:pt x="1535" y="487"/>
                      <a:pt x="37" y="2221"/>
                    </a:cubicBezTo>
                    <a:cubicBezTo>
                      <a:pt x="1" y="2257"/>
                      <a:pt x="1" y="2317"/>
                      <a:pt x="49" y="2352"/>
                    </a:cubicBezTo>
                    <a:cubicBezTo>
                      <a:pt x="60" y="2364"/>
                      <a:pt x="84" y="2376"/>
                      <a:pt x="108" y="2376"/>
                    </a:cubicBezTo>
                    <a:cubicBezTo>
                      <a:pt x="132" y="2376"/>
                      <a:pt x="156" y="2364"/>
                      <a:pt x="180" y="2340"/>
                    </a:cubicBezTo>
                    <a:cubicBezTo>
                      <a:pt x="1629" y="660"/>
                      <a:pt x="3291" y="189"/>
                      <a:pt x="4701" y="189"/>
                    </a:cubicBezTo>
                    <a:cubicBezTo>
                      <a:pt x="6487" y="189"/>
                      <a:pt x="7868" y="946"/>
                      <a:pt x="7895" y="959"/>
                    </a:cubicBezTo>
                    <a:cubicBezTo>
                      <a:pt x="7911" y="967"/>
                      <a:pt x="7928" y="971"/>
                      <a:pt x="7945" y="971"/>
                    </a:cubicBezTo>
                    <a:cubicBezTo>
                      <a:pt x="7978" y="971"/>
                      <a:pt x="8010" y="955"/>
                      <a:pt x="8026" y="924"/>
                    </a:cubicBezTo>
                    <a:cubicBezTo>
                      <a:pt x="8050" y="876"/>
                      <a:pt x="8038" y="828"/>
                      <a:pt x="7990" y="793"/>
                    </a:cubicBezTo>
                    <a:cubicBezTo>
                      <a:pt x="7963" y="779"/>
                      <a:pt x="6544" y="1"/>
                      <a:pt x="4704"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9" name="Google Shape;2709;p27"/>
              <p:cNvSpPr/>
              <p:nvPr/>
            </p:nvSpPr>
            <p:spPr>
              <a:xfrm>
                <a:off x="3982022" y="3581534"/>
                <a:ext cx="216401" cy="53477"/>
              </a:xfrm>
              <a:custGeom>
                <a:avLst/>
                <a:gdLst/>
                <a:ahLst/>
                <a:cxnLst/>
                <a:rect l="l" t="t" r="r" b="b"/>
                <a:pathLst>
                  <a:path w="6859" h="1695" extrusionOk="0">
                    <a:moveTo>
                      <a:pt x="4543" y="0"/>
                    </a:moveTo>
                    <a:cubicBezTo>
                      <a:pt x="3423" y="0"/>
                      <a:pt x="1783" y="285"/>
                      <a:pt x="48" y="1527"/>
                    </a:cubicBezTo>
                    <a:cubicBezTo>
                      <a:pt x="0" y="1551"/>
                      <a:pt x="0" y="1611"/>
                      <a:pt x="24" y="1658"/>
                    </a:cubicBezTo>
                    <a:cubicBezTo>
                      <a:pt x="48" y="1682"/>
                      <a:pt x="72" y="1694"/>
                      <a:pt x="107" y="1694"/>
                    </a:cubicBezTo>
                    <a:cubicBezTo>
                      <a:pt x="119" y="1694"/>
                      <a:pt x="143" y="1694"/>
                      <a:pt x="155" y="1682"/>
                    </a:cubicBezTo>
                    <a:cubicBezTo>
                      <a:pt x="1786" y="509"/>
                      <a:pt x="3336" y="199"/>
                      <a:pt x="4520" y="199"/>
                    </a:cubicBezTo>
                    <a:cubicBezTo>
                      <a:pt x="5834" y="199"/>
                      <a:pt x="6696" y="581"/>
                      <a:pt x="6715" y="587"/>
                    </a:cubicBezTo>
                    <a:cubicBezTo>
                      <a:pt x="6728" y="593"/>
                      <a:pt x="6741" y="596"/>
                      <a:pt x="6753" y="596"/>
                    </a:cubicBezTo>
                    <a:cubicBezTo>
                      <a:pt x="6787" y="596"/>
                      <a:pt x="6817" y="574"/>
                      <a:pt x="6834" y="539"/>
                    </a:cubicBezTo>
                    <a:cubicBezTo>
                      <a:pt x="6858" y="492"/>
                      <a:pt x="6834" y="432"/>
                      <a:pt x="6787" y="420"/>
                    </a:cubicBezTo>
                    <a:cubicBezTo>
                      <a:pt x="6751" y="396"/>
                      <a:pt x="5977" y="51"/>
                      <a:pt x="4751" y="3"/>
                    </a:cubicBezTo>
                    <a:cubicBezTo>
                      <a:pt x="4684" y="1"/>
                      <a:pt x="4614" y="0"/>
                      <a:pt x="4543"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710" name="Google Shape;2710;p27"/>
            <p:cNvGrpSpPr/>
            <p:nvPr/>
          </p:nvGrpSpPr>
          <p:grpSpPr>
            <a:xfrm rot="5400000">
              <a:off x="5456865" y="348412"/>
              <a:ext cx="184649" cy="262078"/>
              <a:chOff x="7619190" y="700187"/>
              <a:chExt cx="184649" cy="262078"/>
            </a:xfrm>
          </p:grpSpPr>
          <p:sp>
            <p:nvSpPr>
              <p:cNvPr id="2711" name="Google Shape;2711;p2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2" name="Google Shape;2712;p2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3" name="Google Shape;2713;p2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4" name="Google Shape;2714;p2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5" name="Google Shape;2715;p2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6" name="Google Shape;2716;p2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7" name="Google Shape;2717;p2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8" name="Google Shape;2718;p2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719" name="Google Shape;2719;p27"/>
            <p:cNvGrpSpPr/>
            <p:nvPr/>
          </p:nvGrpSpPr>
          <p:grpSpPr>
            <a:xfrm>
              <a:off x="3658424" y="2110284"/>
              <a:ext cx="205871" cy="226202"/>
              <a:chOff x="7065678" y="829299"/>
              <a:chExt cx="205871" cy="226202"/>
            </a:xfrm>
          </p:grpSpPr>
          <p:sp>
            <p:nvSpPr>
              <p:cNvPr id="2720" name="Google Shape;2720;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1" name="Google Shape;2721;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2" name="Google Shape;2722;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3" name="Google Shape;2723;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4" name="Google Shape;2724;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5" name="Google Shape;2725;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726" name="Google Shape;2726;p27"/>
            <p:cNvSpPr/>
            <p:nvPr/>
          </p:nvSpPr>
          <p:spPr>
            <a:xfrm>
              <a:off x="3355127" y="571765"/>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979578" y="1931385"/>
            <a:ext cx="7112946" cy="1754326"/>
          </a:xfrm>
          <a:prstGeom prst="rect">
            <a:avLst/>
          </a:prstGeom>
          <a:no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3502" name="Google Shape;3502;p39"/>
          <p:cNvSpPr/>
          <p:nvPr/>
        </p:nvSpPr>
        <p:spPr>
          <a:xfrm rot="-9899937" flipH="1">
            <a:off x="2956258" y="2190896"/>
            <a:ext cx="761185" cy="754011"/>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5"/>
          </a:solidFill>
          <a:ln>
            <a:noFill/>
          </a:ln>
          <a:effectLst>
            <a:outerShdw blurRad="57150" dist="28575" dir="2700000" algn="bl" rotWithShape="0">
              <a:schemeClr val="dk1">
                <a:alpha val="26000"/>
              </a:schemeClr>
            </a:outerShdw>
          </a:effectLst>
        </p:spPr>
        <p:txBody>
          <a:bodyPr/>
          <a:lstStyle/>
          <a:p>
            <a:endParaRPr lang="en-US" dirty="0"/>
          </a:p>
        </p:txBody>
      </p:sp>
      <p:sp>
        <p:nvSpPr>
          <p:cNvPr id="3503" name="Google Shape;3503;p39"/>
          <p:cNvSpPr/>
          <p:nvPr/>
        </p:nvSpPr>
        <p:spPr>
          <a:xfrm rot="9899937">
            <a:off x="5640058" y="2190896"/>
            <a:ext cx="761185" cy="754011"/>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3"/>
          </a:solidFill>
          <a:ln>
            <a:noFill/>
          </a:ln>
          <a:effectLst>
            <a:outerShdw blurRad="57150" dist="28575" dir="2700000" algn="bl" rotWithShape="0">
              <a:schemeClr val="dk1">
                <a:alpha val="26000"/>
              </a:schemeClr>
            </a:outerShdw>
          </a:effectLst>
        </p:spPr>
      </p:sp>
      <p:sp>
        <p:nvSpPr>
          <p:cNvPr id="3504" name="Google Shape;3504;p39"/>
          <p:cNvSpPr/>
          <p:nvPr/>
        </p:nvSpPr>
        <p:spPr>
          <a:xfrm>
            <a:off x="3707581" y="2166615"/>
            <a:ext cx="2016244" cy="720704"/>
          </a:xfrm>
          <a:custGeom>
            <a:avLst/>
            <a:gdLst/>
            <a:ahLst/>
            <a:cxnLst/>
            <a:rect l="l" t="t" r="r" b="b"/>
            <a:pathLst>
              <a:path w="91686" h="42382" extrusionOk="0">
                <a:moveTo>
                  <a:pt x="0" y="14478"/>
                </a:moveTo>
                <a:cubicBezTo>
                  <a:pt x="7942" y="19773"/>
                  <a:pt x="18916" y="24111"/>
                  <a:pt x="27905" y="20900"/>
                </a:cubicBezTo>
                <a:cubicBezTo>
                  <a:pt x="34968" y="18377"/>
                  <a:pt x="42782" y="7518"/>
                  <a:pt x="38756" y="1190"/>
                </a:cubicBezTo>
                <a:cubicBezTo>
                  <a:pt x="37063" y="-1471"/>
                  <a:pt x="31171" y="1071"/>
                  <a:pt x="29676" y="3848"/>
                </a:cubicBezTo>
                <a:cubicBezTo>
                  <a:pt x="26542" y="9669"/>
                  <a:pt x="27860" y="18318"/>
                  <a:pt x="31891" y="23558"/>
                </a:cubicBezTo>
                <a:cubicBezTo>
                  <a:pt x="37665" y="31063"/>
                  <a:pt x="50587" y="26685"/>
                  <a:pt x="60017" y="27544"/>
                </a:cubicBezTo>
                <a:cubicBezTo>
                  <a:pt x="71626" y="28602"/>
                  <a:pt x="87997" y="31323"/>
                  <a:pt x="91686" y="42382"/>
                </a:cubicBezTo>
              </a:path>
            </a:pathLst>
          </a:custGeom>
          <a:noFill/>
          <a:ln w="9525" cap="flat" cmpd="sng">
            <a:solidFill>
              <a:schemeClr val="dk1"/>
            </a:solidFill>
            <a:prstDash val="dash"/>
            <a:round/>
            <a:headEnd type="none" w="med" len="med"/>
            <a:tailEnd type="none" w="med" len="med"/>
          </a:ln>
        </p:spPr>
      </p:sp>
      <p:sp>
        <p:nvSpPr>
          <p:cNvPr id="9" name="Rectangle 8"/>
          <p:cNvSpPr/>
          <p:nvPr/>
        </p:nvSpPr>
        <p:spPr>
          <a:xfrm>
            <a:off x="1668152" y="1171324"/>
            <a:ext cx="6095101" cy="923330"/>
          </a:xfrm>
          <a:prstGeom prst="rect">
            <a:avLst/>
          </a:prstGeom>
        </p:spPr>
        <p:txBody>
          <a:bodyPr wrap="square">
            <a:spAutoFit/>
          </a:bodyPr>
          <a:lstStyle/>
          <a:p>
            <a:pPr algn="just">
              <a:lnSpc>
                <a:spcPct val="150000"/>
              </a:lnSpc>
              <a:spcAft>
                <a:spcPts val="800"/>
              </a:spcAft>
            </a:pPr>
            <a:r>
              <a:rPr lang="nl-NL" sz="1800" dirty="0">
                <a:latin typeface="+mn-lt"/>
                <a:ea typeface="Calibri" panose="020F0502020204030204" pitchFamily="34" charset="0"/>
                <a:cs typeface="Times New Roman" panose="02020603050405020304" pitchFamily="18" charset="0"/>
              </a:rPr>
              <a:t>- Vải sợi hóa học được tạo thành từ một số chất hoá học do con người tạo ra. Vải sợi hoá học gồm:</a:t>
            </a:r>
            <a:endParaRPr lang="en-US" sz="1800" dirty="0">
              <a:effectLst/>
              <a:latin typeface="+mn-lt"/>
              <a:ea typeface="Calibri" panose="020F0502020204030204" pitchFamily="34" charset="0"/>
              <a:cs typeface="Times New Roman" panose="02020603050405020304" pitchFamily="18" charset="0"/>
            </a:endParaRPr>
          </a:p>
        </p:txBody>
      </p:sp>
      <p:sp>
        <p:nvSpPr>
          <p:cNvPr id="10" name="TextBox 9"/>
          <p:cNvSpPr txBox="1"/>
          <p:nvPr/>
        </p:nvSpPr>
        <p:spPr>
          <a:xfrm>
            <a:off x="3040025" y="2303013"/>
            <a:ext cx="593650" cy="529775"/>
          </a:xfrm>
          <a:prstGeom prst="rect">
            <a:avLst/>
          </a:prstGeom>
          <a:noFill/>
        </p:spPr>
        <p:txBody>
          <a:bodyPr wrap="square" rtlCol="0">
            <a:spAutoFit/>
          </a:bodyPr>
          <a:lstStyle/>
          <a:p>
            <a:r>
              <a:rPr lang="en-US" sz="2800" b="1" dirty="0">
                <a:solidFill>
                  <a:schemeClr val="bg1"/>
                </a:solidFill>
              </a:rPr>
              <a:t>01</a:t>
            </a:r>
          </a:p>
        </p:txBody>
      </p:sp>
      <p:sp>
        <p:nvSpPr>
          <p:cNvPr id="23" name="TextBox 22"/>
          <p:cNvSpPr txBox="1"/>
          <p:nvPr/>
        </p:nvSpPr>
        <p:spPr>
          <a:xfrm>
            <a:off x="5723825" y="2303012"/>
            <a:ext cx="593650" cy="523220"/>
          </a:xfrm>
          <a:prstGeom prst="rect">
            <a:avLst/>
          </a:prstGeom>
          <a:noFill/>
        </p:spPr>
        <p:txBody>
          <a:bodyPr wrap="square" rtlCol="0">
            <a:spAutoFit/>
          </a:bodyPr>
          <a:lstStyle/>
          <a:p>
            <a:r>
              <a:rPr lang="en-US" sz="2800" b="1" dirty="0">
                <a:solidFill>
                  <a:schemeClr val="bg1"/>
                </a:solidFill>
              </a:rPr>
              <a:t>02</a:t>
            </a:r>
          </a:p>
        </p:txBody>
      </p:sp>
      <p:sp>
        <p:nvSpPr>
          <p:cNvPr id="11" name="Rectangle 10"/>
          <p:cNvSpPr/>
          <p:nvPr/>
        </p:nvSpPr>
        <p:spPr>
          <a:xfrm>
            <a:off x="1338227" y="3025156"/>
            <a:ext cx="3066836" cy="1754326"/>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Vải sợi nhân tạo (vải satin, tơ lụa nhân tạo,...): ít nhàu, thấm hút tốt nên mặc thoáng mát.</a:t>
            </a:r>
            <a:endParaRPr lang="en-US" sz="1800" dirty="0">
              <a:latin typeface="+mn-lt"/>
            </a:endParaRPr>
          </a:p>
        </p:txBody>
      </p:sp>
      <p:sp>
        <p:nvSpPr>
          <p:cNvPr id="12" name="Rectangle 11"/>
          <p:cNvSpPr/>
          <p:nvPr/>
        </p:nvSpPr>
        <p:spPr>
          <a:xfrm>
            <a:off x="5337743" y="3031242"/>
            <a:ext cx="3062296" cy="1338828"/>
          </a:xfrm>
          <a:prstGeom prst="rect">
            <a:avLst/>
          </a:prstGeom>
        </p:spPr>
        <p:txBody>
          <a:bodyPr wrap="square">
            <a:spAutoFit/>
          </a:bodyPr>
          <a:lstStyle/>
          <a:p>
            <a:pPr algn="just">
              <a:lnSpc>
                <a:spcPct val="150000"/>
              </a:lnSpc>
            </a:pPr>
            <a:r>
              <a:rPr lang="en-US" sz="1800" dirty="0" err="1"/>
              <a:t>Vải</a:t>
            </a:r>
            <a:r>
              <a:rPr lang="en-US" sz="1800" dirty="0"/>
              <a:t> </a:t>
            </a:r>
            <a:r>
              <a:rPr lang="en-US" sz="1800" dirty="0" err="1"/>
              <a:t>sợi</a:t>
            </a:r>
            <a:r>
              <a:rPr lang="en-US" sz="1800" dirty="0"/>
              <a:t> </a:t>
            </a:r>
            <a:r>
              <a:rPr lang="en-US" sz="1800" dirty="0" err="1"/>
              <a:t>tổng</a:t>
            </a:r>
            <a:r>
              <a:rPr lang="en-US" sz="1800" dirty="0"/>
              <a:t> </a:t>
            </a:r>
            <a:r>
              <a:rPr lang="en-US" sz="1800" dirty="0" err="1"/>
              <a:t>hợp</a:t>
            </a:r>
            <a:r>
              <a:rPr lang="en-US" sz="1800" dirty="0"/>
              <a:t> (</a:t>
            </a:r>
            <a:r>
              <a:rPr lang="en-US" sz="1800" dirty="0" err="1"/>
              <a:t>vải</a:t>
            </a:r>
            <a:r>
              <a:rPr lang="en-US" sz="1800" dirty="0"/>
              <a:t> </a:t>
            </a:r>
            <a:r>
              <a:rPr lang="en-US" sz="1800" dirty="0" err="1"/>
              <a:t>polyeste</a:t>
            </a:r>
            <a:r>
              <a:rPr lang="en-US" sz="1800" dirty="0"/>
              <a:t>, </a:t>
            </a:r>
            <a:r>
              <a:rPr lang="en-US" sz="1800" dirty="0" err="1"/>
              <a:t>lụa</a:t>
            </a:r>
            <a:r>
              <a:rPr lang="en-US" sz="1800" dirty="0"/>
              <a:t> nylon): </a:t>
            </a:r>
            <a:r>
              <a:rPr lang="en-US" sz="1800" dirty="0" err="1"/>
              <a:t>ít</a:t>
            </a:r>
            <a:r>
              <a:rPr lang="en-US" sz="1800" dirty="0"/>
              <a:t> </a:t>
            </a:r>
            <a:r>
              <a:rPr lang="en-US" sz="1800" dirty="0" err="1"/>
              <a:t>thấm</a:t>
            </a:r>
            <a:r>
              <a:rPr lang="en-US" sz="1800" dirty="0"/>
              <a:t> </a:t>
            </a:r>
            <a:r>
              <a:rPr lang="en-US" sz="1800" dirty="0" err="1"/>
              <a:t>mồ</a:t>
            </a:r>
            <a:r>
              <a:rPr lang="en-US" sz="1800" dirty="0"/>
              <a:t> </a:t>
            </a:r>
            <a:r>
              <a:rPr lang="en-US" sz="1800" dirty="0" err="1"/>
              <a:t>hôi</a:t>
            </a:r>
            <a:r>
              <a:rPr lang="en-US" sz="1800" dirty="0"/>
              <a:t> </a:t>
            </a:r>
            <a:r>
              <a:rPr lang="en-US" sz="1800" dirty="0" err="1"/>
              <a:t>nên</a:t>
            </a:r>
            <a:r>
              <a:rPr lang="en-US" sz="1800" dirty="0"/>
              <a:t> </a:t>
            </a:r>
            <a:r>
              <a:rPr lang="en-US" sz="1800" dirty="0" err="1"/>
              <a:t>mặc</a:t>
            </a:r>
            <a:r>
              <a:rPr lang="en-US" sz="1800" dirty="0"/>
              <a:t> </a:t>
            </a:r>
            <a:r>
              <a:rPr lang="en-US" sz="1800" dirty="0" err="1"/>
              <a:t>bí</a:t>
            </a:r>
            <a:r>
              <a:rPr lang="en-US" sz="1800" dirty="0"/>
              <a:t>.</a:t>
            </a:r>
          </a:p>
        </p:txBody>
      </p:sp>
      <p:sp>
        <p:nvSpPr>
          <p:cNvPr id="13" name="Google Shape;3055;p35"/>
          <p:cNvSpPr/>
          <p:nvPr/>
        </p:nvSpPr>
        <p:spPr>
          <a:xfrm rot="781">
            <a:off x="3594869" y="437269"/>
            <a:ext cx="1982961" cy="580480"/>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KẾT LUẬN</a:t>
            </a:r>
            <a:endParaRPr sz="20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3502"/>
                                        </p:tgtEl>
                                        <p:attrNameLst>
                                          <p:attrName>style.visibility</p:attrName>
                                        </p:attrNameLst>
                                      </p:cBhvr>
                                      <p:to>
                                        <p:strVal val="visible"/>
                                      </p:to>
                                    </p:set>
                                    <p:animEffect transition="in" filter="barn(outVertical)">
                                      <p:cBhvr>
                                        <p:cTn id="17" dur="500"/>
                                        <p:tgtEl>
                                          <p:spTgt spid="3502"/>
                                        </p:tgtEl>
                                      </p:cBhvr>
                                    </p:animEffect>
                                  </p:childTnLst>
                                </p:cTn>
                              </p:par>
                              <p:par>
                                <p:cTn id="18" presetID="16" presetClass="entr" presetSubtype="37" fill="hold" nodeType="withEffect">
                                  <p:stCondLst>
                                    <p:cond delay="0"/>
                                  </p:stCondLst>
                                  <p:childTnLst>
                                    <p:set>
                                      <p:cBhvr>
                                        <p:cTn id="19" dur="1" fill="hold">
                                          <p:stCondLst>
                                            <p:cond delay="0"/>
                                          </p:stCondLst>
                                        </p:cTn>
                                        <p:tgtEl>
                                          <p:spTgt spid="3504"/>
                                        </p:tgtEl>
                                        <p:attrNameLst>
                                          <p:attrName>style.visibility</p:attrName>
                                        </p:attrNameLst>
                                      </p:cBhvr>
                                      <p:to>
                                        <p:strVal val="visible"/>
                                      </p:to>
                                    </p:set>
                                    <p:animEffect transition="in" filter="barn(outVertical)">
                                      <p:cBhvr>
                                        <p:cTn id="20" dur="500"/>
                                        <p:tgtEl>
                                          <p:spTgt spid="3504"/>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par>
                                <p:cTn id="24" presetID="16" presetClass="entr" presetSubtype="37" fill="hold" nodeType="withEffect">
                                  <p:stCondLst>
                                    <p:cond delay="0"/>
                                  </p:stCondLst>
                                  <p:childTnLst>
                                    <p:set>
                                      <p:cBhvr>
                                        <p:cTn id="25" dur="1" fill="hold">
                                          <p:stCondLst>
                                            <p:cond delay="0"/>
                                          </p:stCondLst>
                                        </p:cTn>
                                        <p:tgtEl>
                                          <p:spTgt spid="3503"/>
                                        </p:tgtEl>
                                        <p:attrNameLst>
                                          <p:attrName>style.visibility</p:attrName>
                                        </p:attrNameLst>
                                      </p:cBhvr>
                                      <p:to>
                                        <p:strVal val="visible"/>
                                      </p:to>
                                    </p:set>
                                    <p:animEffect transition="in" filter="barn(outVertical)">
                                      <p:cBhvr>
                                        <p:cTn id="26" dur="500"/>
                                        <p:tgtEl>
                                          <p:spTgt spid="3503"/>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ppt_h/2"/>
                                          </p:val>
                                        </p:tav>
                                        <p:tav tm="100000">
                                          <p:val>
                                            <p:strVal val="#ppt_y"/>
                                          </p:val>
                                        </p:tav>
                                      </p:tavLst>
                                    </p:anim>
                                    <p:anim calcmode="lin" valueType="num">
                                      <p:cBhvr>
                                        <p:cTn id="33" dur="500" fill="hold"/>
                                        <p:tgtEl>
                                          <p:spTgt spid="11"/>
                                        </p:tgtEl>
                                        <p:attrNameLst>
                                          <p:attrName>ppt_w</p:attrName>
                                        </p:attrNameLst>
                                      </p:cBhvr>
                                      <p:tavLst>
                                        <p:tav tm="0">
                                          <p:val>
                                            <p:strVal val="#ppt_w"/>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ppt_h/2"/>
                                          </p:val>
                                        </p:tav>
                                        <p:tav tm="100000">
                                          <p:val>
                                            <p:strVal val="#ppt_y"/>
                                          </p:val>
                                        </p:tav>
                                      </p:tavLst>
                                    </p:anim>
                                    <p:anim calcmode="lin" valueType="num">
                                      <p:cBhvr>
                                        <p:cTn id="41" dur="500" fill="hold"/>
                                        <p:tgtEl>
                                          <p:spTgt spid="12"/>
                                        </p:tgtEl>
                                        <p:attrNameLst>
                                          <p:attrName>ppt_w</p:attrName>
                                        </p:attrNameLst>
                                      </p:cBhvr>
                                      <p:tavLst>
                                        <p:tav tm="0">
                                          <p:val>
                                            <p:strVal val="#ppt_w"/>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 grpId="0" animBg="1"/>
      <p:bldP spid="9" grpId="0"/>
      <p:bldP spid="10" grpId="0"/>
      <p:bldP spid="23"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4" y="0"/>
            <a:ext cx="5143500" cy="5143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5143500"/>
          </a:xfrm>
          <a:prstGeom prst="rect">
            <a:avLst/>
          </a:prstGeom>
        </p:spPr>
      </p:pic>
      <p:sp>
        <p:nvSpPr>
          <p:cNvPr id="11" name="TextBox 10"/>
          <p:cNvSpPr txBox="1"/>
          <p:nvPr/>
        </p:nvSpPr>
        <p:spPr>
          <a:xfrm>
            <a:off x="3426341" y="457200"/>
            <a:ext cx="2158410" cy="400110"/>
          </a:xfrm>
          <a:prstGeom prst="rect">
            <a:avLst/>
          </a:prstGeom>
          <a:solidFill>
            <a:schemeClr val="bg1"/>
          </a:solidFill>
        </p:spPr>
        <p:txBody>
          <a:bodyPr wrap="square" rtlCol="0">
            <a:spAutoFit/>
          </a:bodyPr>
          <a:lstStyle/>
          <a:p>
            <a:pPr algn="ctr"/>
            <a:r>
              <a:rPr lang="en-US" sz="2000" dirty="0" err="1"/>
              <a:t>Vải</a:t>
            </a:r>
            <a:r>
              <a:rPr lang="en-US" sz="2000" dirty="0"/>
              <a:t> </a:t>
            </a:r>
            <a:r>
              <a:rPr lang="en-US" sz="2000" dirty="0" err="1"/>
              <a:t>sợi</a:t>
            </a:r>
            <a:r>
              <a:rPr lang="en-US" sz="2000" dirty="0"/>
              <a:t> </a:t>
            </a:r>
            <a:r>
              <a:rPr lang="en-US" sz="2000" dirty="0" err="1"/>
              <a:t>nhân</a:t>
            </a:r>
            <a:r>
              <a:rPr lang="en-US" sz="2000" dirty="0"/>
              <a:t> </a:t>
            </a:r>
            <a:r>
              <a:rPr lang="en-US" sz="2000" dirty="0" err="1"/>
              <a:t>tạo</a:t>
            </a:r>
            <a:endParaRPr lang="en-US" sz="20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17"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ppt_h/2"/>
                                          </p:val>
                                        </p:tav>
                                        <p:tav tm="100000">
                                          <p:val>
                                            <p:strVal val="#ppt_y"/>
                                          </p:val>
                                        </p:tav>
                                      </p:tavLst>
                                    </p:anim>
                                    <p:anim calcmode="lin" valueType="num">
                                      <p:cBhvr>
                                        <p:cTn id="15" dur="500" fill="hold"/>
                                        <p:tgtEl>
                                          <p:spTgt spid="11"/>
                                        </p:tgtEl>
                                        <p:attrNameLst>
                                          <p:attrName>ppt_w</p:attrName>
                                        </p:attrNameLst>
                                      </p:cBhvr>
                                      <p:tavLst>
                                        <p:tav tm="0">
                                          <p:val>
                                            <p:strVal val="#ppt_w"/>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711" y="1204677"/>
            <a:ext cx="3869635" cy="2904806"/>
          </a:xfrm>
          <a:prstGeom prst="rect">
            <a:avLst/>
          </a:prstGeom>
        </p:spPr>
      </p:pic>
      <p:sp>
        <p:nvSpPr>
          <p:cNvPr id="10" name="TextBox 9"/>
          <p:cNvSpPr txBox="1"/>
          <p:nvPr/>
        </p:nvSpPr>
        <p:spPr>
          <a:xfrm>
            <a:off x="3498112" y="510363"/>
            <a:ext cx="2381693" cy="372139"/>
          </a:xfrm>
          <a:prstGeom prst="rect">
            <a:avLst/>
          </a:prstGeom>
          <a:solidFill>
            <a:schemeClr val="accent1"/>
          </a:solidFill>
        </p:spPr>
        <p:txBody>
          <a:bodyPr wrap="square" rtlCol="0">
            <a:spAutoFit/>
          </a:bodyPr>
          <a:lstStyle/>
          <a:p>
            <a:pPr algn="ctr"/>
            <a:r>
              <a:rPr lang="en-US" sz="1800" dirty="0" err="1"/>
              <a:t>Vải</a:t>
            </a:r>
            <a:r>
              <a:rPr lang="en-US" sz="1800" dirty="0"/>
              <a:t> </a:t>
            </a:r>
            <a:r>
              <a:rPr lang="en-US" sz="1800" dirty="0" err="1"/>
              <a:t>sợi</a:t>
            </a:r>
            <a:r>
              <a:rPr lang="en-US" sz="1800" dirty="0"/>
              <a:t> </a:t>
            </a:r>
            <a:r>
              <a:rPr lang="en-US" sz="1800" dirty="0" err="1"/>
              <a:t>tổng</a:t>
            </a:r>
            <a:r>
              <a:rPr lang="en-US" sz="1800" dirty="0"/>
              <a:t> </a:t>
            </a:r>
            <a:r>
              <a:rPr lang="en-US" sz="1800" dirty="0" err="1"/>
              <a:t>hợp</a:t>
            </a:r>
            <a:endParaRPr lang="en-US" sz="1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02" y="1204677"/>
            <a:ext cx="4348716" cy="2904806"/>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grpSp>
        <p:nvGrpSpPr>
          <p:cNvPr id="3065" name="Google Shape;3065;p36"/>
          <p:cNvGrpSpPr/>
          <p:nvPr/>
        </p:nvGrpSpPr>
        <p:grpSpPr>
          <a:xfrm>
            <a:off x="1001021" y="138700"/>
            <a:ext cx="2091500" cy="1243174"/>
            <a:chOff x="6562104" y="3204209"/>
            <a:chExt cx="1153365" cy="1114784"/>
          </a:xfrm>
        </p:grpSpPr>
        <p:sp>
          <p:nvSpPr>
            <p:cNvPr id="3066" name="Google Shape;3066;p36"/>
            <p:cNvSpPr/>
            <p:nvPr/>
          </p:nvSpPr>
          <p:spPr>
            <a:xfrm>
              <a:off x="6909296" y="3204209"/>
              <a:ext cx="264189" cy="208354"/>
            </a:xfrm>
            <a:custGeom>
              <a:avLst/>
              <a:gdLst/>
              <a:ahLst/>
              <a:cxnLst/>
              <a:rect l="l" t="t" r="r" b="b"/>
              <a:pathLst>
                <a:path w="7121" h="5616" extrusionOk="0">
                  <a:moveTo>
                    <a:pt x="5097" y="365"/>
                  </a:moveTo>
                  <a:lnTo>
                    <a:pt x="4930" y="1937"/>
                  </a:lnTo>
                  <a:lnTo>
                    <a:pt x="977" y="4723"/>
                  </a:lnTo>
                  <a:lnTo>
                    <a:pt x="977" y="4723"/>
                  </a:lnTo>
                  <a:lnTo>
                    <a:pt x="5097" y="365"/>
                  </a:lnTo>
                  <a:close/>
                  <a:moveTo>
                    <a:pt x="5323" y="3449"/>
                  </a:moveTo>
                  <a:lnTo>
                    <a:pt x="6823" y="4985"/>
                  </a:lnTo>
                  <a:lnTo>
                    <a:pt x="370" y="5413"/>
                  </a:lnTo>
                  <a:lnTo>
                    <a:pt x="5323" y="3449"/>
                  </a:lnTo>
                  <a:close/>
                  <a:moveTo>
                    <a:pt x="5221" y="1"/>
                  </a:moveTo>
                  <a:cubicBezTo>
                    <a:pt x="5196" y="1"/>
                    <a:pt x="5171" y="9"/>
                    <a:pt x="5156" y="32"/>
                  </a:cubicBezTo>
                  <a:lnTo>
                    <a:pt x="37" y="5449"/>
                  </a:lnTo>
                  <a:cubicBezTo>
                    <a:pt x="13" y="5485"/>
                    <a:pt x="1" y="5520"/>
                    <a:pt x="13" y="5556"/>
                  </a:cubicBezTo>
                  <a:cubicBezTo>
                    <a:pt x="37" y="5592"/>
                    <a:pt x="72" y="5616"/>
                    <a:pt x="108" y="5616"/>
                  </a:cubicBezTo>
                  <a:lnTo>
                    <a:pt x="7037" y="5151"/>
                  </a:lnTo>
                  <a:cubicBezTo>
                    <a:pt x="7073" y="5151"/>
                    <a:pt x="7097" y="5128"/>
                    <a:pt x="7121" y="5092"/>
                  </a:cubicBezTo>
                  <a:cubicBezTo>
                    <a:pt x="7121" y="5068"/>
                    <a:pt x="7121" y="5020"/>
                    <a:pt x="7097" y="4997"/>
                  </a:cubicBezTo>
                  <a:lnTo>
                    <a:pt x="5418" y="3270"/>
                  </a:lnTo>
                  <a:cubicBezTo>
                    <a:pt x="5401" y="3253"/>
                    <a:pt x="5371" y="3242"/>
                    <a:pt x="5342" y="3242"/>
                  </a:cubicBezTo>
                  <a:cubicBezTo>
                    <a:pt x="5331" y="3242"/>
                    <a:pt x="5321" y="3243"/>
                    <a:pt x="5311" y="3246"/>
                  </a:cubicBezTo>
                  <a:lnTo>
                    <a:pt x="953" y="4973"/>
                  </a:lnTo>
                  <a:lnTo>
                    <a:pt x="953" y="4973"/>
                  </a:lnTo>
                  <a:lnTo>
                    <a:pt x="5073" y="2056"/>
                  </a:lnTo>
                  <a:cubicBezTo>
                    <a:pt x="5097" y="2044"/>
                    <a:pt x="5109" y="2020"/>
                    <a:pt x="5109" y="1996"/>
                  </a:cubicBezTo>
                  <a:lnTo>
                    <a:pt x="5311" y="103"/>
                  </a:lnTo>
                  <a:cubicBezTo>
                    <a:pt x="5323" y="67"/>
                    <a:pt x="5299" y="20"/>
                    <a:pt x="5263" y="8"/>
                  </a:cubicBezTo>
                  <a:cubicBezTo>
                    <a:pt x="5250" y="3"/>
                    <a:pt x="5236" y="1"/>
                    <a:pt x="522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6"/>
            <p:cNvSpPr/>
            <p:nvPr/>
          </p:nvSpPr>
          <p:spPr>
            <a:xfrm>
              <a:off x="7091315" y="3274293"/>
              <a:ext cx="97202" cy="56986"/>
            </a:xfrm>
            <a:custGeom>
              <a:avLst/>
              <a:gdLst/>
              <a:ahLst/>
              <a:cxnLst/>
              <a:rect l="l" t="t" r="r" b="b"/>
              <a:pathLst>
                <a:path w="2620" h="1536" extrusionOk="0">
                  <a:moveTo>
                    <a:pt x="108" y="0"/>
                  </a:moveTo>
                  <a:cubicBezTo>
                    <a:pt x="77" y="0"/>
                    <a:pt x="48" y="16"/>
                    <a:pt x="24" y="48"/>
                  </a:cubicBezTo>
                  <a:cubicBezTo>
                    <a:pt x="0" y="95"/>
                    <a:pt x="24" y="155"/>
                    <a:pt x="72" y="179"/>
                  </a:cubicBezTo>
                  <a:lnTo>
                    <a:pt x="2167" y="1322"/>
                  </a:lnTo>
                  <a:lnTo>
                    <a:pt x="441" y="1357"/>
                  </a:lnTo>
                  <a:cubicBezTo>
                    <a:pt x="393" y="1357"/>
                    <a:pt x="345" y="1393"/>
                    <a:pt x="357" y="1453"/>
                  </a:cubicBezTo>
                  <a:cubicBezTo>
                    <a:pt x="357" y="1500"/>
                    <a:pt x="393" y="1536"/>
                    <a:pt x="441" y="1536"/>
                  </a:cubicBezTo>
                  <a:lnTo>
                    <a:pt x="453" y="1536"/>
                  </a:lnTo>
                  <a:lnTo>
                    <a:pt x="2524" y="1500"/>
                  </a:lnTo>
                  <a:cubicBezTo>
                    <a:pt x="2560" y="1500"/>
                    <a:pt x="2596" y="1476"/>
                    <a:pt x="2608" y="1429"/>
                  </a:cubicBezTo>
                  <a:cubicBezTo>
                    <a:pt x="2620" y="1393"/>
                    <a:pt x="2608" y="1345"/>
                    <a:pt x="2560" y="1322"/>
                  </a:cubicBezTo>
                  <a:lnTo>
                    <a:pt x="155" y="12"/>
                  </a:lnTo>
                  <a:cubicBezTo>
                    <a:pt x="139" y="4"/>
                    <a:pt x="123" y="0"/>
                    <a:pt x="108"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6"/>
            <p:cNvSpPr/>
            <p:nvPr/>
          </p:nvSpPr>
          <p:spPr>
            <a:xfrm>
              <a:off x="7125299" y="3322970"/>
              <a:ext cx="63664" cy="30867"/>
            </a:xfrm>
            <a:custGeom>
              <a:avLst/>
              <a:gdLst/>
              <a:ahLst/>
              <a:cxnLst/>
              <a:rect l="l" t="t" r="r" b="b"/>
              <a:pathLst>
                <a:path w="1716" h="832" extrusionOk="0">
                  <a:moveTo>
                    <a:pt x="1610" y="0"/>
                  </a:moveTo>
                  <a:cubicBezTo>
                    <a:pt x="1598" y="0"/>
                    <a:pt x="1585" y="3"/>
                    <a:pt x="1573" y="10"/>
                  </a:cubicBezTo>
                  <a:lnTo>
                    <a:pt x="72" y="653"/>
                  </a:lnTo>
                  <a:cubicBezTo>
                    <a:pt x="25" y="664"/>
                    <a:pt x="1" y="724"/>
                    <a:pt x="25" y="772"/>
                  </a:cubicBezTo>
                  <a:cubicBezTo>
                    <a:pt x="37" y="807"/>
                    <a:pt x="72" y="831"/>
                    <a:pt x="108" y="831"/>
                  </a:cubicBezTo>
                  <a:cubicBezTo>
                    <a:pt x="120" y="831"/>
                    <a:pt x="132" y="831"/>
                    <a:pt x="144" y="819"/>
                  </a:cubicBezTo>
                  <a:lnTo>
                    <a:pt x="1644" y="188"/>
                  </a:lnTo>
                  <a:cubicBezTo>
                    <a:pt x="1692" y="164"/>
                    <a:pt x="1715" y="105"/>
                    <a:pt x="1692" y="57"/>
                  </a:cubicBezTo>
                  <a:cubicBezTo>
                    <a:pt x="1674" y="22"/>
                    <a:pt x="1644" y="0"/>
                    <a:pt x="1610"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6"/>
            <p:cNvSpPr/>
            <p:nvPr/>
          </p:nvSpPr>
          <p:spPr>
            <a:xfrm>
              <a:off x="6562104" y="3317293"/>
              <a:ext cx="1153365" cy="1001700"/>
            </a:xfrm>
            <a:custGeom>
              <a:avLst/>
              <a:gdLst/>
              <a:ahLst/>
              <a:cxnLst/>
              <a:rect l="l" t="t" r="r" b="b"/>
              <a:pathLst>
                <a:path w="31088" h="27000" extrusionOk="0">
                  <a:moveTo>
                    <a:pt x="19132" y="0"/>
                  </a:moveTo>
                  <a:cubicBezTo>
                    <a:pt x="18886" y="0"/>
                    <a:pt x="18635" y="6"/>
                    <a:pt x="18384" y="20"/>
                  </a:cubicBezTo>
                  <a:cubicBezTo>
                    <a:pt x="18336" y="20"/>
                    <a:pt x="18300" y="67"/>
                    <a:pt x="18300" y="115"/>
                  </a:cubicBezTo>
                  <a:cubicBezTo>
                    <a:pt x="18300" y="175"/>
                    <a:pt x="18348" y="210"/>
                    <a:pt x="18396" y="210"/>
                  </a:cubicBezTo>
                  <a:cubicBezTo>
                    <a:pt x="18653" y="196"/>
                    <a:pt x="18915" y="185"/>
                    <a:pt x="19173" y="185"/>
                  </a:cubicBezTo>
                  <a:cubicBezTo>
                    <a:pt x="19333" y="185"/>
                    <a:pt x="19491" y="189"/>
                    <a:pt x="19646" y="198"/>
                  </a:cubicBezTo>
                  <a:cubicBezTo>
                    <a:pt x="19693" y="198"/>
                    <a:pt x="19741" y="151"/>
                    <a:pt x="19741" y="103"/>
                  </a:cubicBezTo>
                  <a:cubicBezTo>
                    <a:pt x="19741" y="55"/>
                    <a:pt x="19705" y="8"/>
                    <a:pt x="19646" y="8"/>
                  </a:cubicBezTo>
                  <a:cubicBezTo>
                    <a:pt x="19478" y="3"/>
                    <a:pt x="19306" y="0"/>
                    <a:pt x="19132" y="0"/>
                  </a:cubicBezTo>
                  <a:close/>
                  <a:moveTo>
                    <a:pt x="17134" y="151"/>
                  </a:moveTo>
                  <a:cubicBezTo>
                    <a:pt x="16943" y="175"/>
                    <a:pt x="16764" y="210"/>
                    <a:pt x="16574" y="246"/>
                  </a:cubicBezTo>
                  <a:cubicBezTo>
                    <a:pt x="16526" y="258"/>
                    <a:pt x="16491" y="305"/>
                    <a:pt x="16503" y="353"/>
                  </a:cubicBezTo>
                  <a:cubicBezTo>
                    <a:pt x="16514" y="401"/>
                    <a:pt x="16550" y="436"/>
                    <a:pt x="16598" y="436"/>
                  </a:cubicBezTo>
                  <a:cubicBezTo>
                    <a:pt x="16598" y="436"/>
                    <a:pt x="16610" y="436"/>
                    <a:pt x="16610" y="425"/>
                  </a:cubicBezTo>
                  <a:cubicBezTo>
                    <a:pt x="16800" y="401"/>
                    <a:pt x="16979" y="365"/>
                    <a:pt x="17157" y="341"/>
                  </a:cubicBezTo>
                  <a:cubicBezTo>
                    <a:pt x="17205" y="329"/>
                    <a:pt x="17241" y="282"/>
                    <a:pt x="17241" y="234"/>
                  </a:cubicBezTo>
                  <a:cubicBezTo>
                    <a:pt x="17229" y="186"/>
                    <a:pt x="17181" y="151"/>
                    <a:pt x="17134" y="151"/>
                  </a:cubicBezTo>
                  <a:close/>
                  <a:moveTo>
                    <a:pt x="20908" y="115"/>
                  </a:moveTo>
                  <a:cubicBezTo>
                    <a:pt x="20860" y="115"/>
                    <a:pt x="20813" y="151"/>
                    <a:pt x="20801" y="198"/>
                  </a:cubicBezTo>
                  <a:cubicBezTo>
                    <a:pt x="20789" y="246"/>
                    <a:pt x="20836" y="294"/>
                    <a:pt x="20884" y="305"/>
                  </a:cubicBezTo>
                  <a:cubicBezTo>
                    <a:pt x="21301" y="365"/>
                    <a:pt x="21706" y="448"/>
                    <a:pt x="22098" y="556"/>
                  </a:cubicBezTo>
                  <a:lnTo>
                    <a:pt x="22122" y="556"/>
                  </a:lnTo>
                  <a:cubicBezTo>
                    <a:pt x="22170" y="556"/>
                    <a:pt x="22206" y="532"/>
                    <a:pt x="22218" y="484"/>
                  </a:cubicBezTo>
                  <a:cubicBezTo>
                    <a:pt x="22229" y="436"/>
                    <a:pt x="22194" y="389"/>
                    <a:pt x="22146" y="377"/>
                  </a:cubicBezTo>
                  <a:cubicBezTo>
                    <a:pt x="21753" y="270"/>
                    <a:pt x="21325" y="175"/>
                    <a:pt x="20908" y="115"/>
                  </a:cubicBezTo>
                  <a:close/>
                  <a:moveTo>
                    <a:pt x="23311" y="760"/>
                  </a:moveTo>
                  <a:cubicBezTo>
                    <a:pt x="23277" y="760"/>
                    <a:pt x="23247" y="783"/>
                    <a:pt x="23230" y="817"/>
                  </a:cubicBezTo>
                  <a:cubicBezTo>
                    <a:pt x="23206" y="877"/>
                    <a:pt x="23230" y="925"/>
                    <a:pt x="23277" y="948"/>
                  </a:cubicBezTo>
                  <a:cubicBezTo>
                    <a:pt x="23670" y="1103"/>
                    <a:pt x="24039" y="1282"/>
                    <a:pt x="24408" y="1472"/>
                  </a:cubicBezTo>
                  <a:cubicBezTo>
                    <a:pt x="24420" y="1484"/>
                    <a:pt x="24432" y="1484"/>
                    <a:pt x="24456" y="1484"/>
                  </a:cubicBezTo>
                  <a:cubicBezTo>
                    <a:pt x="24480" y="1484"/>
                    <a:pt x="24515" y="1472"/>
                    <a:pt x="24527" y="1437"/>
                  </a:cubicBezTo>
                  <a:cubicBezTo>
                    <a:pt x="24563" y="1389"/>
                    <a:pt x="24539" y="1341"/>
                    <a:pt x="24492" y="1318"/>
                  </a:cubicBezTo>
                  <a:cubicBezTo>
                    <a:pt x="24123" y="1115"/>
                    <a:pt x="23742" y="925"/>
                    <a:pt x="23349" y="770"/>
                  </a:cubicBezTo>
                  <a:cubicBezTo>
                    <a:pt x="23336" y="763"/>
                    <a:pt x="23323" y="760"/>
                    <a:pt x="23311" y="760"/>
                  </a:cubicBezTo>
                  <a:close/>
                  <a:moveTo>
                    <a:pt x="25509" y="1975"/>
                  </a:moveTo>
                  <a:cubicBezTo>
                    <a:pt x="25482" y="1975"/>
                    <a:pt x="25453" y="1987"/>
                    <a:pt x="25432" y="2008"/>
                  </a:cubicBezTo>
                  <a:cubicBezTo>
                    <a:pt x="25408" y="2056"/>
                    <a:pt x="25408" y="2115"/>
                    <a:pt x="25456" y="2139"/>
                  </a:cubicBezTo>
                  <a:cubicBezTo>
                    <a:pt x="25789" y="2377"/>
                    <a:pt x="26111" y="2651"/>
                    <a:pt x="26420" y="2925"/>
                  </a:cubicBezTo>
                  <a:cubicBezTo>
                    <a:pt x="26432" y="2949"/>
                    <a:pt x="26456" y="2949"/>
                    <a:pt x="26480" y="2949"/>
                  </a:cubicBezTo>
                  <a:cubicBezTo>
                    <a:pt x="26504" y="2949"/>
                    <a:pt x="26540" y="2949"/>
                    <a:pt x="26551" y="2925"/>
                  </a:cubicBezTo>
                  <a:cubicBezTo>
                    <a:pt x="26587" y="2889"/>
                    <a:pt x="26587" y="2830"/>
                    <a:pt x="26551" y="2794"/>
                  </a:cubicBezTo>
                  <a:cubicBezTo>
                    <a:pt x="26230" y="2508"/>
                    <a:pt x="25908" y="2234"/>
                    <a:pt x="25563" y="1996"/>
                  </a:cubicBezTo>
                  <a:cubicBezTo>
                    <a:pt x="25548" y="1981"/>
                    <a:pt x="25529" y="1975"/>
                    <a:pt x="25509" y="1975"/>
                  </a:cubicBezTo>
                  <a:close/>
                  <a:moveTo>
                    <a:pt x="27362" y="3661"/>
                  </a:moveTo>
                  <a:cubicBezTo>
                    <a:pt x="27340" y="3661"/>
                    <a:pt x="27318" y="3670"/>
                    <a:pt x="27302" y="3687"/>
                  </a:cubicBezTo>
                  <a:cubicBezTo>
                    <a:pt x="27266" y="3723"/>
                    <a:pt x="27254" y="3782"/>
                    <a:pt x="27290" y="3818"/>
                  </a:cubicBezTo>
                  <a:cubicBezTo>
                    <a:pt x="27563" y="4127"/>
                    <a:pt x="27825" y="4461"/>
                    <a:pt x="28064" y="4794"/>
                  </a:cubicBezTo>
                  <a:cubicBezTo>
                    <a:pt x="28087" y="4818"/>
                    <a:pt x="28111" y="4842"/>
                    <a:pt x="28135" y="4842"/>
                  </a:cubicBezTo>
                  <a:cubicBezTo>
                    <a:pt x="28159" y="4842"/>
                    <a:pt x="28183" y="4830"/>
                    <a:pt x="28194" y="4818"/>
                  </a:cubicBezTo>
                  <a:cubicBezTo>
                    <a:pt x="28242" y="4782"/>
                    <a:pt x="28242" y="4735"/>
                    <a:pt x="28218" y="4687"/>
                  </a:cubicBezTo>
                  <a:cubicBezTo>
                    <a:pt x="27968" y="4342"/>
                    <a:pt x="27706" y="4008"/>
                    <a:pt x="27432" y="3699"/>
                  </a:cubicBezTo>
                  <a:cubicBezTo>
                    <a:pt x="27413" y="3673"/>
                    <a:pt x="27387" y="3661"/>
                    <a:pt x="27362" y="3661"/>
                  </a:cubicBezTo>
                  <a:close/>
                  <a:moveTo>
                    <a:pt x="28821" y="5705"/>
                  </a:moveTo>
                  <a:cubicBezTo>
                    <a:pt x="28806" y="5705"/>
                    <a:pt x="28790" y="5710"/>
                    <a:pt x="28778" y="5723"/>
                  </a:cubicBezTo>
                  <a:cubicBezTo>
                    <a:pt x="28730" y="5747"/>
                    <a:pt x="28706" y="5806"/>
                    <a:pt x="28742" y="5842"/>
                  </a:cubicBezTo>
                  <a:cubicBezTo>
                    <a:pt x="28945" y="6199"/>
                    <a:pt x="29135" y="6568"/>
                    <a:pt x="29314" y="6949"/>
                  </a:cubicBezTo>
                  <a:cubicBezTo>
                    <a:pt x="29337" y="6985"/>
                    <a:pt x="29361" y="7009"/>
                    <a:pt x="29397" y="7009"/>
                  </a:cubicBezTo>
                  <a:cubicBezTo>
                    <a:pt x="29421" y="7009"/>
                    <a:pt x="29433" y="7009"/>
                    <a:pt x="29445" y="6997"/>
                  </a:cubicBezTo>
                  <a:cubicBezTo>
                    <a:pt x="29492" y="6973"/>
                    <a:pt x="29504" y="6925"/>
                    <a:pt x="29492" y="6878"/>
                  </a:cubicBezTo>
                  <a:cubicBezTo>
                    <a:pt x="29302" y="6485"/>
                    <a:pt x="29111" y="6116"/>
                    <a:pt x="28897" y="5747"/>
                  </a:cubicBezTo>
                  <a:cubicBezTo>
                    <a:pt x="28881" y="5723"/>
                    <a:pt x="28851" y="5705"/>
                    <a:pt x="28821" y="5705"/>
                  </a:cubicBezTo>
                  <a:close/>
                  <a:moveTo>
                    <a:pt x="29886" y="7970"/>
                  </a:moveTo>
                  <a:cubicBezTo>
                    <a:pt x="29878" y="7970"/>
                    <a:pt x="29870" y="7971"/>
                    <a:pt x="29861" y="7973"/>
                  </a:cubicBezTo>
                  <a:cubicBezTo>
                    <a:pt x="29802" y="7997"/>
                    <a:pt x="29778" y="8056"/>
                    <a:pt x="29802" y="8104"/>
                  </a:cubicBezTo>
                  <a:cubicBezTo>
                    <a:pt x="29945" y="8485"/>
                    <a:pt x="30076" y="8890"/>
                    <a:pt x="30195" y="9283"/>
                  </a:cubicBezTo>
                  <a:cubicBezTo>
                    <a:pt x="30207" y="9330"/>
                    <a:pt x="30242" y="9354"/>
                    <a:pt x="30290" y="9354"/>
                  </a:cubicBezTo>
                  <a:lnTo>
                    <a:pt x="30314" y="9354"/>
                  </a:lnTo>
                  <a:cubicBezTo>
                    <a:pt x="30361" y="9330"/>
                    <a:pt x="30397" y="9283"/>
                    <a:pt x="30373" y="9235"/>
                  </a:cubicBezTo>
                  <a:cubicBezTo>
                    <a:pt x="30254" y="8830"/>
                    <a:pt x="30123" y="8426"/>
                    <a:pt x="29980" y="8033"/>
                  </a:cubicBezTo>
                  <a:cubicBezTo>
                    <a:pt x="29961" y="7993"/>
                    <a:pt x="29925" y="7970"/>
                    <a:pt x="29886" y="7970"/>
                  </a:cubicBezTo>
                  <a:close/>
                  <a:moveTo>
                    <a:pt x="30594" y="10388"/>
                  </a:moveTo>
                  <a:cubicBezTo>
                    <a:pt x="30588" y="10388"/>
                    <a:pt x="30582" y="10388"/>
                    <a:pt x="30576" y="10390"/>
                  </a:cubicBezTo>
                  <a:cubicBezTo>
                    <a:pt x="30528" y="10402"/>
                    <a:pt x="30492" y="10450"/>
                    <a:pt x="30504" y="10497"/>
                  </a:cubicBezTo>
                  <a:cubicBezTo>
                    <a:pt x="30588" y="10902"/>
                    <a:pt x="30659" y="11319"/>
                    <a:pt x="30719" y="11735"/>
                  </a:cubicBezTo>
                  <a:cubicBezTo>
                    <a:pt x="30731" y="11783"/>
                    <a:pt x="30766" y="11807"/>
                    <a:pt x="30814" y="11807"/>
                  </a:cubicBezTo>
                  <a:cubicBezTo>
                    <a:pt x="30814" y="11807"/>
                    <a:pt x="30826" y="11807"/>
                    <a:pt x="30826" y="11819"/>
                  </a:cubicBezTo>
                  <a:cubicBezTo>
                    <a:pt x="30873" y="11807"/>
                    <a:pt x="30909" y="11759"/>
                    <a:pt x="30909" y="11712"/>
                  </a:cubicBezTo>
                  <a:cubicBezTo>
                    <a:pt x="30850" y="11283"/>
                    <a:pt x="30778" y="10866"/>
                    <a:pt x="30683" y="10461"/>
                  </a:cubicBezTo>
                  <a:cubicBezTo>
                    <a:pt x="30673" y="10420"/>
                    <a:pt x="30635" y="10388"/>
                    <a:pt x="30594" y="10388"/>
                  </a:cubicBezTo>
                  <a:close/>
                  <a:moveTo>
                    <a:pt x="30960" y="12877"/>
                  </a:moveTo>
                  <a:cubicBezTo>
                    <a:pt x="30955" y="12877"/>
                    <a:pt x="30950" y="12877"/>
                    <a:pt x="30945" y="12878"/>
                  </a:cubicBezTo>
                  <a:cubicBezTo>
                    <a:pt x="30885" y="12878"/>
                    <a:pt x="30850" y="12926"/>
                    <a:pt x="30850" y="12974"/>
                  </a:cubicBezTo>
                  <a:cubicBezTo>
                    <a:pt x="30885" y="13390"/>
                    <a:pt x="30897" y="13807"/>
                    <a:pt x="30897" y="14224"/>
                  </a:cubicBezTo>
                  <a:cubicBezTo>
                    <a:pt x="30897" y="14271"/>
                    <a:pt x="30945" y="14319"/>
                    <a:pt x="30992" y="14319"/>
                  </a:cubicBezTo>
                  <a:cubicBezTo>
                    <a:pt x="31052" y="14319"/>
                    <a:pt x="31088" y="14271"/>
                    <a:pt x="31088" y="14224"/>
                  </a:cubicBezTo>
                  <a:cubicBezTo>
                    <a:pt x="31088" y="13807"/>
                    <a:pt x="31076" y="13379"/>
                    <a:pt x="31040" y="12962"/>
                  </a:cubicBezTo>
                  <a:cubicBezTo>
                    <a:pt x="31040" y="12919"/>
                    <a:pt x="31002" y="12877"/>
                    <a:pt x="30960" y="12877"/>
                  </a:cubicBezTo>
                  <a:close/>
                  <a:moveTo>
                    <a:pt x="30957" y="15379"/>
                  </a:moveTo>
                  <a:cubicBezTo>
                    <a:pt x="30909" y="15379"/>
                    <a:pt x="30861" y="15414"/>
                    <a:pt x="30861" y="15474"/>
                  </a:cubicBezTo>
                  <a:cubicBezTo>
                    <a:pt x="30838" y="15891"/>
                    <a:pt x="30790" y="16307"/>
                    <a:pt x="30731" y="16712"/>
                  </a:cubicBezTo>
                  <a:cubicBezTo>
                    <a:pt x="30719" y="16760"/>
                    <a:pt x="30754" y="16808"/>
                    <a:pt x="30814" y="16819"/>
                  </a:cubicBezTo>
                  <a:lnTo>
                    <a:pt x="30826" y="16819"/>
                  </a:lnTo>
                  <a:cubicBezTo>
                    <a:pt x="30873" y="16819"/>
                    <a:pt x="30909" y="16784"/>
                    <a:pt x="30921" y="16736"/>
                  </a:cubicBezTo>
                  <a:cubicBezTo>
                    <a:pt x="30981" y="16319"/>
                    <a:pt x="31016" y="15903"/>
                    <a:pt x="31052" y="15486"/>
                  </a:cubicBezTo>
                  <a:cubicBezTo>
                    <a:pt x="31052" y="15426"/>
                    <a:pt x="31016" y="15391"/>
                    <a:pt x="30957" y="15379"/>
                  </a:cubicBezTo>
                  <a:close/>
                  <a:moveTo>
                    <a:pt x="30611" y="17867"/>
                  </a:moveTo>
                  <a:cubicBezTo>
                    <a:pt x="30564" y="17867"/>
                    <a:pt x="30516" y="17891"/>
                    <a:pt x="30504" y="17939"/>
                  </a:cubicBezTo>
                  <a:cubicBezTo>
                    <a:pt x="30409" y="18355"/>
                    <a:pt x="30302" y="18760"/>
                    <a:pt x="30183" y="19153"/>
                  </a:cubicBezTo>
                  <a:cubicBezTo>
                    <a:pt x="30159" y="19201"/>
                    <a:pt x="30195" y="19248"/>
                    <a:pt x="30242" y="19260"/>
                  </a:cubicBezTo>
                  <a:cubicBezTo>
                    <a:pt x="30242" y="19272"/>
                    <a:pt x="30254" y="19272"/>
                    <a:pt x="30266" y="19272"/>
                  </a:cubicBezTo>
                  <a:cubicBezTo>
                    <a:pt x="30314" y="19272"/>
                    <a:pt x="30350" y="19248"/>
                    <a:pt x="30361" y="19201"/>
                  </a:cubicBezTo>
                  <a:cubicBezTo>
                    <a:pt x="30480" y="18808"/>
                    <a:pt x="30600" y="18403"/>
                    <a:pt x="30695" y="17986"/>
                  </a:cubicBezTo>
                  <a:cubicBezTo>
                    <a:pt x="30695" y="17939"/>
                    <a:pt x="30671" y="17879"/>
                    <a:pt x="30611" y="17867"/>
                  </a:cubicBezTo>
                  <a:close/>
                  <a:moveTo>
                    <a:pt x="14367" y="19253"/>
                  </a:moveTo>
                  <a:cubicBezTo>
                    <a:pt x="14212" y="19253"/>
                    <a:pt x="14064" y="19286"/>
                    <a:pt x="13931" y="19355"/>
                  </a:cubicBezTo>
                  <a:cubicBezTo>
                    <a:pt x="13883" y="19379"/>
                    <a:pt x="13859" y="19439"/>
                    <a:pt x="13883" y="19475"/>
                  </a:cubicBezTo>
                  <a:cubicBezTo>
                    <a:pt x="13901" y="19509"/>
                    <a:pt x="13937" y="19531"/>
                    <a:pt x="13974" y="19531"/>
                  </a:cubicBezTo>
                  <a:cubicBezTo>
                    <a:pt x="13988" y="19531"/>
                    <a:pt x="14001" y="19529"/>
                    <a:pt x="14014" y="19522"/>
                  </a:cubicBezTo>
                  <a:cubicBezTo>
                    <a:pt x="14123" y="19468"/>
                    <a:pt x="14244" y="19441"/>
                    <a:pt x="14371" y="19441"/>
                  </a:cubicBezTo>
                  <a:cubicBezTo>
                    <a:pt x="14604" y="19441"/>
                    <a:pt x="14858" y="19531"/>
                    <a:pt x="15098" y="19701"/>
                  </a:cubicBezTo>
                  <a:cubicBezTo>
                    <a:pt x="15110" y="19713"/>
                    <a:pt x="15133" y="19725"/>
                    <a:pt x="15157" y="19725"/>
                  </a:cubicBezTo>
                  <a:cubicBezTo>
                    <a:pt x="15181" y="19725"/>
                    <a:pt x="15205" y="19701"/>
                    <a:pt x="15229" y="19677"/>
                  </a:cubicBezTo>
                  <a:cubicBezTo>
                    <a:pt x="15264" y="19629"/>
                    <a:pt x="15252" y="19570"/>
                    <a:pt x="15205" y="19546"/>
                  </a:cubicBezTo>
                  <a:cubicBezTo>
                    <a:pt x="14931" y="19356"/>
                    <a:pt x="14639" y="19253"/>
                    <a:pt x="14367" y="19253"/>
                  </a:cubicBezTo>
                  <a:close/>
                  <a:moveTo>
                    <a:pt x="103" y="18627"/>
                  </a:moveTo>
                  <a:cubicBezTo>
                    <a:pt x="96" y="18627"/>
                    <a:pt x="90" y="18628"/>
                    <a:pt x="84" y="18629"/>
                  </a:cubicBezTo>
                  <a:cubicBezTo>
                    <a:pt x="24" y="18629"/>
                    <a:pt x="0" y="18677"/>
                    <a:pt x="0" y="18736"/>
                  </a:cubicBezTo>
                  <a:cubicBezTo>
                    <a:pt x="0" y="18736"/>
                    <a:pt x="96" y="19236"/>
                    <a:pt x="322" y="19963"/>
                  </a:cubicBezTo>
                  <a:cubicBezTo>
                    <a:pt x="334" y="20010"/>
                    <a:pt x="370" y="20034"/>
                    <a:pt x="405" y="20034"/>
                  </a:cubicBezTo>
                  <a:lnTo>
                    <a:pt x="441" y="20034"/>
                  </a:lnTo>
                  <a:cubicBezTo>
                    <a:pt x="489" y="20022"/>
                    <a:pt x="512" y="19963"/>
                    <a:pt x="501" y="19915"/>
                  </a:cubicBezTo>
                  <a:cubicBezTo>
                    <a:pt x="286" y="19189"/>
                    <a:pt x="191" y="18701"/>
                    <a:pt x="191" y="18701"/>
                  </a:cubicBezTo>
                  <a:cubicBezTo>
                    <a:pt x="181" y="18659"/>
                    <a:pt x="143" y="18627"/>
                    <a:pt x="103" y="18627"/>
                  </a:cubicBezTo>
                  <a:close/>
                  <a:moveTo>
                    <a:pt x="29828" y="20256"/>
                  </a:moveTo>
                  <a:cubicBezTo>
                    <a:pt x="29793" y="20256"/>
                    <a:pt x="29760" y="20272"/>
                    <a:pt x="29742" y="20308"/>
                  </a:cubicBezTo>
                  <a:cubicBezTo>
                    <a:pt x="29576" y="20689"/>
                    <a:pt x="29373" y="21058"/>
                    <a:pt x="29147" y="21403"/>
                  </a:cubicBezTo>
                  <a:cubicBezTo>
                    <a:pt x="29123" y="21451"/>
                    <a:pt x="29135" y="21510"/>
                    <a:pt x="29183" y="21534"/>
                  </a:cubicBezTo>
                  <a:cubicBezTo>
                    <a:pt x="29195" y="21546"/>
                    <a:pt x="29207" y="21546"/>
                    <a:pt x="29230" y="21546"/>
                  </a:cubicBezTo>
                  <a:cubicBezTo>
                    <a:pt x="29266" y="21546"/>
                    <a:pt x="29290" y="21534"/>
                    <a:pt x="29314" y="21499"/>
                  </a:cubicBezTo>
                  <a:cubicBezTo>
                    <a:pt x="29540" y="21153"/>
                    <a:pt x="29742" y="20772"/>
                    <a:pt x="29909" y="20391"/>
                  </a:cubicBezTo>
                  <a:cubicBezTo>
                    <a:pt x="29933" y="20344"/>
                    <a:pt x="29909" y="20284"/>
                    <a:pt x="29861" y="20260"/>
                  </a:cubicBezTo>
                  <a:cubicBezTo>
                    <a:pt x="29850" y="20258"/>
                    <a:pt x="29839" y="20256"/>
                    <a:pt x="29828" y="20256"/>
                  </a:cubicBezTo>
                  <a:close/>
                  <a:moveTo>
                    <a:pt x="13329" y="20377"/>
                  </a:moveTo>
                  <a:cubicBezTo>
                    <a:pt x="13288" y="20377"/>
                    <a:pt x="13251" y="20409"/>
                    <a:pt x="13240" y="20451"/>
                  </a:cubicBezTo>
                  <a:cubicBezTo>
                    <a:pt x="13205" y="20653"/>
                    <a:pt x="13181" y="20879"/>
                    <a:pt x="13181" y="21129"/>
                  </a:cubicBezTo>
                  <a:lnTo>
                    <a:pt x="13193" y="21225"/>
                  </a:lnTo>
                  <a:cubicBezTo>
                    <a:pt x="13193" y="21391"/>
                    <a:pt x="13205" y="21570"/>
                    <a:pt x="13240" y="21737"/>
                  </a:cubicBezTo>
                  <a:cubicBezTo>
                    <a:pt x="13252" y="21784"/>
                    <a:pt x="13288" y="21808"/>
                    <a:pt x="13335" y="21808"/>
                  </a:cubicBezTo>
                  <a:lnTo>
                    <a:pt x="13347" y="21808"/>
                  </a:lnTo>
                  <a:cubicBezTo>
                    <a:pt x="13407" y="21796"/>
                    <a:pt x="13431" y="21749"/>
                    <a:pt x="13431" y="21701"/>
                  </a:cubicBezTo>
                  <a:cubicBezTo>
                    <a:pt x="13395" y="21546"/>
                    <a:pt x="13383" y="21379"/>
                    <a:pt x="13383" y="21213"/>
                  </a:cubicBezTo>
                  <a:lnTo>
                    <a:pt x="13371" y="21129"/>
                  </a:lnTo>
                  <a:cubicBezTo>
                    <a:pt x="13371" y="20891"/>
                    <a:pt x="13395" y="20677"/>
                    <a:pt x="13431" y="20487"/>
                  </a:cubicBezTo>
                  <a:cubicBezTo>
                    <a:pt x="13443" y="20439"/>
                    <a:pt x="13407" y="20379"/>
                    <a:pt x="13347" y="20379"/>
                  </a:cubicBezTo>
                  <a:cubicBezTo>
                    <a:pt x="13341" y="20378"/>
                    <a:pt x="13335" y="20377"/>
                    <a:pt x="13329" y="20377"/>
                  </a:cubicBezTo>
                  <a:close/>
                  <a:moveTo>
                    <a:pt x="15923" y="20501"/>
                  </a:moveTo>
                  <a:cubicBezTo>
                    <a:pt x="15910" y="20501"/>
                    <a:pt x="15896" y="20504"/>
                    <a:pt x="15883" y="20510"/>
                  </a:cubicBezTo>
                  <a:cubicBezTo>
                    <a:pt x="15836" y="20534"/>
                    <a:pt x="15812" y="20594"/>
                    <a:pt x="15836" y="20641"/>
                  </a:cubicBezTo>
                  <a:cubicBezTo>
                    <a:pt x="15967" y="20939"/>
                    <a:pt x="16038" y="21272"/>
                    <a:pt x="16038" y="21606"/>
                  </a:cubicBezTo>
                  <a:cubicBezTo>
                    <a:pt x="16038" y="21677"/>
                    <a:pt x="16026" y="21749"/>
                    <a:pt x="16026" y="21820"/>
                  </a:cubicBezTo>
                  <a:cubicBezTo>
                    <a:pt x="16014" y="21868"/>
                    <a:pt x="16062" y="21915"/>
                    <a:pt x="16110" y="21915"/>
                  </a:cubicBezTo>
                  <a:lnTo>
                    <a:pt x="16122" y="21915"/>
                  </a:lnTo>
                  <a:cubicBezTo>
                    <a:pt x="16169" y="21915"/>
                    <a:pt x="16205" y="21880"/>
                    <a:pt x="16217" y="21832"/>
                  </a:cubicBezTo>
                  <a:cubicBezTo>
                    <a:pt x="16217" y="21760"/>
                    <a:pt x="16217" y="21677"/>
                    <a:pt x="16217" y="21606"/>
                  </a:cubicBezTo>
                  <a:cubicBezTo>
                    <a:pt x="16217" y="21249"/>
                    <a:pt x="16145" y="20891"/>
                    <a:pt x="16002" y="20558"/>
                  </a:cubicBezTo>
                  <a:cubicBezTo>
                    <a:pt x="15994" y="20523"/>
                    <a:pt x="15960" y="20501"/>
                    <a:pt x="15923" y="20501"/>
                  </a:cubicBezTo>
                  <a:close/>
                  <a:moveTo>
                    <a:pt x="826" y="21037"/>
                  </a:moveTo>
                  <a:cubicBezTo>
                    <a:pt x="813" y="21037"/>
                    <a:pt x="799" y="21040"/>
                    <a:pt x="786" y="21046"/>
                  </a:cubicBezTo>
                  <a:cubicBezTo>
                    <a:pt x="739" y="21058"/>
                    <a:pt x="715" y="21118"/>
                    <a:pt x="739" y="21165"/>
                  </a:cubicBezTo>
                  <a:cubicBezTo>
                    <a:pt x="893" y="21570"/>
                    <a:pt x="1060" y="21951"/>
                    <a:pt x="1251" y="22320"/>
                  </a:cubicBezTo>
                  <a:cubicBezTo>
                    <a:pt x="1263" y="22356"/>
                    <a:pt x="1298" y="22380"/>
                    <a:pt x="1334" y="22380"/>
                  </a:cubicBezTo>
                  <a:cubicBezTo>
                    <a:pt x="1346" y="22380"/>
                    <a:pt x="1358" y="22380"/>
                    <a:pt x="1370" y="22368"/>
                  </a:cubicBezTo>
                  <a:cubicBezTo>
                    <a:pt x="1417" y="22344"/>
                    <a:pt x="1441" y="22284"/>
                    <a:pt x="1417" y="22237"/>
                  </a:cubicBezTo>
                  <a:cubicBezTo>
                    <a:pt x="1239" y="21880"/>
                    <a:pt x="1060" y="21487"/>
                    <a:pt x="905" y="21094"/>
                  </a:cubicBezTo>
                  <a:cubicBezTo>
                    <a:pt x="897" y="21059"/>
                    <a:pt x="862" y="21037"/>
                    <a:pt x="826" y="21037"/>
                  </a:cubicBezTo>
                  <a:close/>
                  <a:moveTo>
                    <a:pt x="28474" y="22358"/>
                  </a:moveTo>
                  <a:cubicBezTo>
                    <a:pt x="28446" y="22358"/>
                    <a:pt x="28418" y="22371"/>
                    <a:pt x="28397" y="22392"/>
                  </a:cubicBezTo>
                  <a:cubicBezTo>
                    <a:pt x="28123" y="22689"/>
                    <a:pt x="27825" y="22987"/>
                    <a:pt x="27504" y="23249"/>
                  </a:cubicBezTo>
                  <a:cubicBezTo>
                    <a:pt x="27468" y="23284"/>
                    <a:pt x="27456" y="23344"/>
                    <a:pt x="27492" y="23380"/>
                  </a:cubicBezTo>
                  <a:cubicBezTo>
                    <a:pt x="27516" y="23404"/>
                    <a:pt x="27540" y="23415"/>
                    <a:pt x="27563" y="23415"/>
                  </a:cubicBezTo>
                  <a:cubicBezTo>
                    <a:pt x="27587" y="23415"/>
                    <a:pt x="27611" y="23415"/>
                    <a:pt x="27623" y="23392"/>
                  </a:cubicBezTo>
                  <a:cubicBezTo>
                    <a:pt x="27956" y="23118"/>
                    <a:pt x="28254" y="22832"/>
                    <a:pt x="28540" y="22511"/>
                  </a:cubicBezTo>
                  <a:cubicBezTo>
                    <a:pt x="28575" y="22475"/>
                    <a:pt x="28564" y="22415"/>
                    <a:pt x="28528" y="22380"/>
                  </a:cubicBezTo>
                  <a:cubicBezTo>
                    <a:pt x="28513" y="22365"/>
                    <a:pt x="28494" y="22358"/>
                    <a:pt x="28474" y="22358"/>
                  </a:cubicBezTo>
                  <a:close/>
                  <a:moveTo>
                    <a:pt x="13811" y="22776"/>
                  </a:moveTo>
                  <a:cubicBezTo>
                    <a:pt x="13792" y="22776"/>
                    <a:pt x="13771" y="22782"/>
                    <a:pt x="13752" y="22796"/>
                  </a:cubicBezTo>
                  <a:cubicBezTo>
                    <a:pt x="13705" y="22820"/>
                    <a:pt x="13693" y="22880"/>
                    <a:pt x="13728" y="22927"/>
                  </a:cubicBezTo>
                  <a:cubicBezTo>
                    <a:pt x="13943" y="23261"/>
                    <a:pt x="14240" y="23582"/>
                    <a:pt x="14586" y="23868"/>
                  </a:cubicBezTo>
                  <a:cubicBezTo>
                    <a:pt x="14598" y="23880"/>
                    <a:pt x="14621" y="23892"/>
                    <a:pt x="14645" y="23892"/>
                  </a:cubicBezTo>
                  <a:cubicBezTo>
                    <a:pt x="14669" y="23892"/>
                    <a:pt x="14705" y="23880"/>
                    <a:pt x="14717" y="23856"/>
                  </a:cubicBezTo>
                  <a:cubicBezTo>
                    <a:pt x="14752" y="23820"/>
                    <a:pt x="14740" y="23761"/>
                    <a:pt x="14705" y="23725"/>
                  </a:cubicBezTo>
                  <a:cubicBezTo>
                    <a:pt x="14371" y="23439"/>
                    <a:pt x="14097" y="23142"/>
                    <a:pt x="13883" y="22820"/>
                  </a:cubicBezTo>
                  <a:cubicBezTo>
                    <a:pt x="13869" y="22791"/>
                    <a:pt x="13841" y="22776"/>
                    <a:pt x="13811" y="22776"/>
                  </a:cubicBezTo>
                  <a:close/>
                  <a:moveTo>
                    <a:pt x="15760" y="22918"/>
                  </a:moveTo>
                  <a:cubicBezTo>
                    <a:pt x="15723" y="22918"/>
                    <a:pt x="15687" y="22940"/>
                    <a:pt x="15669" y="22975"/>
                  </a:cubicBezTo>
                  <a:cubicBezTo>
                    <a:pt x="15491" y="23308"/>
                    <a:pt x="15240" y="23630"/>
                    <a:pt x="14931" y="23951"/>
                  </a:cubicBezTo>
                  <a:cubicBezTo>
                    <a:pt x="14895" y="23987"/>
                    <a:pt x="14895" y="24046"/>
                    <a:pt x="14931" y="24082"/>
                  </a:cubicBezTo>
                  <a:cubicBezTo>
                    <a:pt x="14943" y="24094"/>
                    <a:pt x="14967" y="24106"/>
                    <a:pt x="14990" y="24106"/>
                  </a:cubicBezTo>
                  <a:cubicBezTo>
                    <a:pt x="15014" y="24106"/>
                    <a:pt x="15038" y="24094"/>
                    <a:pt x="15062" y="24082"/>
                  </a:cubicBezTo>
                  <a:cubicBezTo>
                    <a:pt x="15383" y="23749"/>
                    <a:pt x="15645" y="23415"/>
                    <a:pt x="15836" y="23058"/>
                  </a:cubicBezTo>
                  <a:cubicBezTo>
                    <a:pt x="15860" y="23011"/>
                    <a:pt x="15836" y="22963"/>
                    <a:pt x="15800" y="22927"/>
                  </a:cubicBezTo>
                  <a:cubicBezTo>
                    <a:pt x="15787" y="22921"/>
                    <a:pt x="15774" y="22918"/>
                    <a:pt x="15760" y="22918"/>
                  </a:cubicBezTo>
                  <a:close/>
                  <a:moveTo>
                    <a:pt x="1943" y="23284"/>
                  </a:moveTo>
                  <a:cubicBezTo>
                    <a:pt x="1927" y="23284"/>
                    <a:pt x="1909" y="23288"/>
                    <a:pt x="1894" y="23296"/>
                  </a:cubicBezTo>
                  <a:cubicBezTo>
                    <a:pt x="1858" y="23332"/>
                    <a:pt x="1834" y="23380"/>
                    <a:pt x="1870" y="23427"/>
                  </a:cubicBezTo>
                  <a:cubicBezTo>
                    <a:pt x="2096" y="23796"/>
                    <a:pt x="2358" y="24142"/>
                    <a:pt x="2608" y="24463"/>
                  </a:cubicBezTo>
                  <a:cubicBezTo>
                    <a:pt x="2632" y="24475"/>
                    <a:pt x="2656" y="24487"/>
                    <a:pt x="2679" y="24487"/>
                  </a:cubicBezTo>
                  <a:cubicBezTo>
                    <a:pt x="2703" y="24487"/>
                    <a:pt x="2727" y="24487"/>
                    <a:pt x="2739" y="24475"/>
                  </a:cubicBezTo>
                  <a:cubicBezTo>
                    <a:pt x="2787" y="24439"/>
                    <a:pt x="2787" y="24380"/>
                    <a:pt x="2751" y="24332"/>
                  </a:cubicBezTo>
                  <a:cubicBezTo>
                    <a:pt x="2501" y="24035"/>
                    <a:pt x="2251" y="23689"/>
                    <a:pt x="2025" y="23332"/>
                  </a:cubicBezTo>
                  <a:cubicBezTo>
                    <a:pt x="2009" y="23300"/>
                    <a:pt x="1977" y="23284"/>
                    <a:pt x="1943" y="23284"/>
                  </a:cubicBezTo>
                  <a:close/>
                  <a:moveTo>
                    <a:pt x="26544" y="23957"/>
                  </a:moveTo>
                  <a:cubicBezTo>
                    <a:pt x="26527" y="23957"/>
                    <a:pt x="26508" y="23963"/>
                    <a:pt x="26492" y="23975"/>
                  </a:cubicBezTo>
                  <a:cubicBezTo>
                    <a:pt x="26147" y="24189"/>
                    <a:pt x="25778" y="24380"/>
                    <a:pt x="25397" y="24547"/>
                  </a:cubicBezTo>
                  <a:cubicBezTo>
                    <a:pt x="25349" y="24570"/>
                    <a:pt x="25325" y="24630"/>
                    <a:pt x="25349" y="24678"/>
                  </a:cubicBezTo>
                  <a:cubicBezTo>
                    <a:pt x="25361" y="24713"/>
                    <a:pt x="25397" y="24725"/>
                    <a:pt x="25432" y="24725"/>
                  </a:cubicBezTo>
                  <a:lnTo>
                    <a:pt x="25468" y="24725"/>
                  </a:lnTo>
                  <a:cubicBezTo>
                    <a:pt x="25861" y="24547"/>
                    <a:pt x="26242" y="24344"/>
                    <a:pt x="26587" y="24130"/>
                  </a:cubicBezTo>
                  <a:cubicBezTo>
                    <a:pt x="26635" y="24106"/>
                    <a:pt x="26647" y="24046"/>
                    <a:pt x="26623" y="23999"/>
                  </a:cubicBezTo>
                  <a:cubicBezTo>
                    <a:pt x="26607" y="23976"/>
                    <a:pt x="26577" y="23957"/>
                    <a:pt x="26544" y="23957"/>
                  </a:cubicBezTo>
                  <a:close/>
                  <a:moveTo>
                    <a:pt x="15687" y="24404"/>
                  </a:moveTo>
                  <a:cubicBezTo>
                    <a:pt x="15657" y="24404"/>
                    <a:pt x="15625" y="24420"/>
                    <a:pt x="15610" y="24451"/>
                  </a:cubicBezTo>
                  <a:cubicBezTo>
                    <a:pt x="15586" y="24499"/>
                    <a:pt x="15598" y="24558"/>
                    <a:pt x="15645" y="24582"/>
                  </a:cubicBezTo>
                  <a:cubicBezTo>
                    <a:pt x="16002" y="24773"/>
                    <a:pt x="16395" y="24939"/>
                    <a:pt x="16812" y="25082"/>
                  </a:cubicBezTo>
                  <a:cubicBezTo>
                    <a:pt x="16812" y="25094"/>
                    <a:pt x="16824" y="25094"/>
                    <a:pt x="16836" y="25094"/>
                  </a:cubicBezTo>
                  <a:cubicBezTo>
                    <a:pt x="16884" y="25094"/>
                    <a:pt x="16919" y="25070"/>
                    <a:pt x="16931" y="25023"/>
                  </a:cubicBezTo>
                  <a:cubicBezTo>
                    <a:pt x="16943" y="24975"/>
                    <a:pt x="16919" y="24928"/>
                    <a:pt x="16872" y="24904"/>
                  </a:cubicBezTo>
                  <a:cubicBezTo>
                    <a:pt x="16467" y="24761"/>
                    <a:pt x="16086" y="24594"/>
                    <a:pt x="15729" y="24416"/>
                  </a:cubicBezTo>
                  <a:cubicBezTo>
                    <a:pt x="15717" y="24408"/>
                    <a:pt x="15702" y="24404"/>
                    <a:pt x="15687" y="24404"/>
                  </a:cubicBezTo>
                  <a:close/>
                  <a:moveTo>
                    <a:pt x="24255" y="24984"/>
                  </a:moveTo>
                  <a:cubicBezTo>
                    <a:pt x="24246" y="24984"/>
                    <a:pt x="24238" y="24985"/>
                    <a:pt x="24230" y="24987"/>
                  </a:cubicBezTo>
                  <a:cubicBezTo>
                    <a:pt x="23837" y="25106"/>
                    <a:pt x="23432" y="25213"/>
                    <a:pt x="23027" y="25297"/>
                  </a:cubicBezTo>
                  <a:cubicBezTo>
                    <a:pt x="22968" y="25309"/>
                    <a:pt x="22932" y="25356"/>
                    <a:pt x="22944" y="25404"/>
                  </a:cubicBezTo>
                  <a:cubicBezTo>
                    <a:pt x="22956" y="25451"/>
                    <a:pt x="22991" y="25475"/>
                    <a:pt x="23039" y="25475"/>
                  </a:cubicBezTo>
                  <a:lnTo>
                    <a:pt x="23063" y="25475"/>
                  </a:lnTo>
                  <a:cubicBezTo>
                    <a:pt x="23468" y="25392"/>
                    <a:pt x="23884" y="25297"/>
                    <a:pt x="24289" y="25166"/>
                  </a:cubicBezTo>
                  <a:cubicBezTo>
                    <a:pt x="24337" y="25154"/>
                    <a:pt x="24361" y="25106"/>
                    <a:pt x="24349" y="25047"/>
                  </a:cubicBezTo>
                  <a:cubicBezTo>
                    <a:pt x="24339" y="25007"/>
                    <a:pt x="24296" y="24984"/>
                    <a:pt x="24255" y="24984"/>
                  </a:cubicBezTo>
                  <a:close/>
                  <a:moveTo>
                    <a:pt x="14029" y="24716"/>
                  </a:moveTo>
                  <a:cubicBezTo>
                    <a:pt x="14010" y="24716"/>
                    <a:pt x="13993" y="24723"/>
                    <a:pt x="13978" y="24737"/>
                  </a:cubicBezTo>
                  <a:cubicBezTo>
                    <a:pt x="13657" y="24951"/>
                    <a:pt x="13300" y="25166"/>
                    <a:pt x="12907" y="25368"/>
                  </a:cubicBezTo>
                  <a:cubicBezTo>
                    <a:pt x="12859" y="25392"/>
                    <a:pt x="12835" y="25451"/>
                    <a:pt x="12859" y="25499"/>
                  </a:cubicBezTo>
                  <a:cubicBezTo>
                    <a:pt x="12883" y="25523"/>
                    <a:pt x="12919" y="25547"/>
                    <a:pt x="12943" y="25547"/>
                  </a:cubicBezTo>
                  <a:cubicBezTo>
                    <a:pt x="12966" y="25547"/>
                    <a:pt x="12978" y="25547"/>
                    <a:pt x="12990" y="25535"/>
                  </a:cubicBezTo>
                  <a:cubicBezTo>
                    <a:pt x="13383" y="25332"/>
                    <a:pt x="13752" y="25118"/>
                    <a:pt x="14086" y="24892"/>
                  </a:cubicBezTo>
                  <a:cubicBezTo>
                    <a:pt x="14121" y="24856"/>
                    <a:pt x="14133" y="24797"/>
                    <a:pt x="14109" y="24761"/>
                  </a:cubicBezTo>
                  <a:cubicBezTo>
                    <a:pt x="14088" y="24732"/>
                    <a:pt x="14057" y="24716"/>
                    <a:pt x="14029" y="24716"/>
                  </a:cubicBezTo>
                  <a:close/>
                  <a:moveTo>
                    <a:pt x="18044" y="25247"/>
                  </a:moveTo>
                  <a:cubicBezTo>
                    <a:pt x="18003" y="25247"/>
                    <a:pt x="17965" y="25279"/>
                    <a:pt x="17955" y="25320"/>
                  </a:cubicBezTo>
                  <a:cubicBezTo>
                    <a:pt x="17943" y="25368"/>
                    <a:pt x="17979" y="25428"/>
                    <a:pt x="18027" y="25428"/>
                  </a:cubicBezTo>
                  <a:cubicBezTo>
                    <a:pt x="18431" y="25523"/>
                    <a:pt x="18848" y="25594"/>
                    <a:pt x="19277" y="25642"/>
                  </a:cubicBezTo>
                  <a:lnTo>
                    <a:pt x="19289" y="25642"/>
                  </a:lnTo>
                  <a:cubicBezTo>
                    <a:pt x="19336" y="25642"/>
                    <a:pt x="19372" y="25606"/>
                    <a:pt x="19384" y="25559"/>
                  </a:cubicBezTo>
                  <a:cubicBezTo>
                    <a:pt x="19384" y="25499"/>
                    <a:pt x="19348" y="25451"/>
                    <a:pt x="19301" y="25451"/>
                  </a:cubicBezTo>
                  <a:cubicBezTo>
                    <a:pt x="18884" y="25404"/>
                    <a:pt x="18467" y="25332"/>
                    <a:pt x="18062" y="25249"/>
                  </a:cubicBezTo>
                  <a:cubicBezTo>
                    <a:pt x="18056" y="25247"/>
                    <a:pt x="18050" y="25247"/>
                    <a:pt x="18044" y="25247"/>
                  </a:cubicBezTo>
                  <a:close/>
                  <a:moveTo>
                    <a:pt x="21789" y="25463"/>
                  </a:moveTo>
                  <a:cubicBezTo>
                    <a:pt x="21408" y="25499"/>
                    <a:pt x="21027" y="25523"/>
                    <a:pt x="20646" y="25523"/>
                  </a:cubicBezTo>
                  <a:lnTo>
                    <a:pt x="20539" y="25523"/>
                  </a:lnTo>
                  <a:cubicBezTo>
                    <a:pt x="20491" y="25523"/>
                    <a:pt x="20444" y="25559"/>
                    <a:pt x="20444" y="25618"/>
                  </a:cubicBezTo>
                  <a:cubicBezTo>
                    <a:pt x="20444" y="25666"/>
                    <a:pt x="20491" y="25713"/>
                    <a:pt x="20539" y="25713"/>
                  </a:cubicBezTo>
                  <a:lnTo>
                    <a:pt x="20646" y="25713"/>
                  </a:lnTo>
                  <a:cubicBezTo>
                    <a:pt x="21027" y="25713"/>
                    <a:pt x="21420" y="25690"/>
                    <a:pt x="21801" y="25654"/>
                  </a:cubicBezTo>
                  <a:cubicBezTo>
                    <a:pt x="21860" y="25654"/>
                    <a:pt x="21896" y="25606"/>
                    <a:pt x="21884" y="25559"/>
                  </a:cubicBezTo>
                  <a:cubicBezTo>
                    <a:pt x="21884" y="25499"/>
                    <a:pt x="21837" y="25463"/>
                    <a:pt x="21789" y="25463"/>
                  </a:cubicBezTo>
                  <a:close/>
                  <a:moveTo>
                    <a:pt x="3554" y="25210"/>
                  </a:moveTo>
                  <a:cubicBezTo>
                    <a:pt x="3531" y="25210"/>
                    <a:pt x="3507" y="25219"/>
                    <a:pt x="3489" y="25237"/>
                  </a:cubicBezTo>
                  <a:cubicBezTo>
                    <a:pt x="3453" y="25285"/>
                    <a:pt x="3453" y="25344"/>
                    <a:pt x="3489" y="25368"/>
                  </a:cubicBezTo>
                  <a:cubicBezTo>
                    <a:pt x="3822" y="25666"/>
                    <a:pt x="4168" y="25916"/>
                    <a:pt x="4513" y="26130"/>
                  </a:cubicBezTo>
                  <a:cubicBezTo>
                    <a:pt x="4537" y="26130"/>
                    <a:pt x="4549" y="26142"/>
                    <a:pt x="4561" y="26142"/>
                  </a:cubicBezTo>
                  <a:cubicBezTo>
                    <a:pt x="4596" y="26142"/>
                    <a:pt x="4632" y="26118"/>
                    <a:pt x="4644" y="26094"/>
                  </a:cubicBezTo>
                  <a:cubicBezTo>
                    <a:pt x="4668" y="26047"/>
                    <a:pt x="4656" y="25987"/>
                    <a:pt x="4608" y="25963"/>
                  </a:cubicBezTo>
                  <a:cubicBezTo>
                    <a:pt x="4275" y="25761"/>
                    <a:pt x="3930" y="25511"/>
                    <a:pt x="3620" y="25237"/>
                  </a:cubicBezTo>
                  <a:cubicBezTo>
                    <a:pt x="3602" y="25219"/>
                    <a:pt x="3578" y="25210"/>
                    <a:pt x="3554" y="25210"/>
                  </a:cubicBezTo>
                  <a:close/>
                  <a:moveTo>
                    <a:pt x="11814" y="25883"/>
                  </a:moveTo>
                  <a:cubicBezTo>
                    <a:pt x="11801" y="25883"/>
                    <a:pt x="11789" y="25886"/>
                    <a:pt x="11776" y="25892"/>
                  </a:cubicBezTo>
                  <a:cubicBezTo>
                    <a:pt x="11395" y="26035"/>
                    <a:pt x="11002" y="26178"/>
                    <a:pt x="10597" y="26309"/>
                  </a:cubicBezTo>
                  <a:cubicBezTo>
                    <a:pt x="10549" y="26332"/>
                    <a:pt x="10514" y="26380"/>
                    <a:pt x="10538" y="26428"/>
                  </a:cubicBezTo>
                  <a:cubicBezTo>
                    <a:pt x="10549" y="26475"/>
                    <a:pt x="10585" y="26499"/>
                    <a:pt x="10621" y="26499"/>
                  </a:cubicBezTo>
                  <a:cubicBezTo>
                    <a:pt x="10633" y="26499"/>
                    <a:pt x="10645" y="26499"/>
                    <a:pt x="10657" y="26487"/>
                  </a:cubicBezTo>
                  <a:cubicBezTo>
                    <a:pt x="11073" y="26356"/>
                    <a:pt x="11466" y="26213"/>
                    <a:pt x="11835" y="26059"/>
                  </a:cubicBezTo>
                  <a:cubicBezTo>
                    <a:pt x="11883" y="26047"/>
                    <a:pt x="11907" y="25987"/>
                    <a:pt x="11895" y="25940"/>
                  </a:cubicBezTo>
                  <a:cubicBezTo>
                    <a:pt x="11877" y="25905"/>
                    <a:pt x="11847" y="25883"/>
                    <a:pt x="11814" y="25883"/>
                  </a:cubicBezTo>
                  <a:close/>
                  <a:moveTo>
                    <a:pt x="5703" y="26484"/>
                  </a:moveTo>
                  <a:cubicBezTo>
                    <a:pt x="5664" y="26484"/>
                    <a:pt x="5628" y="26507"/>
                    <a:pt x="5608" y="26547"/>
                  </a:cubicBezTo>
                  <a:cubicBezTo>
                    <a:pt x="5596" y="26594"/>
                    <a:pt x="5620" y="26642"/>
                    <a:pt x="5668" y="26666"/>
                  </a:cubicBezTo>
                  <a:cubicBezTo>
                    <a:pt x="6061" y="26809"/>
                    <a:pt x="6477" y="26904"/>
                    <a:pt x="6906" y="26952"/>
                  </a:cubicBezTo>
                  <a:lnTo>
                    <a:pt x="6918" y="26952"/>
                  </a:lnTo>
                  <a:cubicBezTo>
                    <a:pt x="6966" y="26952"/>
                    <a:pt x="7001" y="26928"/>
                    <a:pt x="7013" y="26880"/>
                  </a:cubicBezTo>
                  <a:cubicBezTo>
                    <a:pt x="7013" y="26821"/>
                    <a:pt x="6978" y="26773"/>
                    <a:pt x="6930" y="26773"/>
                  </a:cubicBezTo>
                  <a:cubicBezTo>
                    <a:pt x="6525" y="26713"/>
                    <a:pt x="6120" y="26618"/>
                    <a:pt x="5727" y="26487"/>
                  </a:cubicBezTo>
                  <a:cubicBezTo>
                    <a:pt x="5719" y="26485"/>
                    <a:pt x="5711" y="26484"/>
                    <a:pt x="5703" y="26484"/>
                  </a:cubicBezTo>
                  <a:close/>
                  <a:moveTo>
                    <a:pt x="9413" y="26640"/>
                  </a:moveTo>
                  <a:cubicBezTo>
                    <a:pt x="9407" y="26640"/>
                    <a:pt x="9401" y="26640"/>
                    <a:pt x="9395" y="26642"/>
                  </a:cubicBezTo>
                  <a:cubicBezTo>
                    <a:pt x="8978" y="26737"/>
                    <a:pt x="8561" y="26785"/>
                    <a:pt x="8168" y="26809"/>
                  </a:cubicBezTo>
                  <a:cubicBezTo>
                    <a:pt x="8109" y="26809"/>
                    <a:pt x="8073" y="26856"/>
                    <a:pt x="8073" y="26916"/>
                  </a:cubicBezTo>
                  <a:cubicBezTo>
                    <a:pt x="8085" y="26964"/>
                    <a:pt x="8121" y="26999"/>
                    <a:pt x="8168" y="26999"/>
                  </a:cubicBezTo>
                  <a:lnTo>
                    <a:pt x="8180" y="26999"/>
                  </a:lnTo>
                  <a:cubicBezTo>
                    <a:pt x="8585" y="26975"/>
                    <a:pt x="9002" y="26916"/>
                    <a:pt x="9430" y="26833"/>
                  </a:cubicBezTo>
                  <a:cubicBezTo>
                    <a:pt x="9478" y="26821"/>
                    <a:pt x="9514" y="26773"/>
                    <a:pt x="9502" y="26713"/>
                  </a:cubicBezTo>
                  <a:cubicBezTo>
                    <a:pt x="9491" y="26672"/>
                    <a:pt x="9454" y="26640"/>
                    <a:pt x="9413" y="2664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6" name="Google Shape;3086;p36"/>
          <p:cNvSpPr/>
          <p:nvPr/>
        </p:nvSpPr>
        <p:spPr>
          <a:xfrm>
            <a:off x="443004" y="946346"/>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61;p30"/>
          <p:cNvSpPr txBox="1">
            <a:spLocks noGrp="1"/>
          </p:cNvSpPr>
          <p:nvPr>
            <p:ph type="title"/>
          </p:nvPr>
        </p:nvSpPr>
        <p:spPr>
          <a:xfrm>
            <a:off x="720000" y="494065"/>
            <a:ext cx="4251600" cy="5324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accent5">
                    <a:lumMod val="75000"/>
                  </a:schemeClr>
                </a:solidFill>
                <a:latin typeface="+mn-lt"/>
              </a:rPr>
              <a:t>3. </a:t>
            </a:r>
            <a:r>
              <a:rPr lang="en-US" sz="2400" b="1" dirty="0" err="1">
                <a:solidFill>
                  <a:schemeClr val="accent5">
                    <a:lumMod val="75000"/>
                  </a:schemeClr>
                </a:solidFill>
                <a:latin typeface="+mn-lt"/>
              </a:rPr>
              <a:t>Vải</a:t>
            </a:r>
            <a:r>
              <a:rPr lang="en-US" sz="2400" b="1" dirty="0">
                <a:solidFill>
                  <a:schemeClr val="accent5">
                    <a:lumMod val="75000"/>
                  </a:schemeClr>
                </a:solidFill>
                <a:latin typeface="+mn-lt"/>
              </a:rPr>
              <a:t> </a:t>
            </a:r>
            <a:r>
              <a:rPr lang="en-US" sz="2400" b="1" dirty="0" err="1">
                <a:solidFill>
                  <a:schemeClr val="accent5">
                    <a:lumMod val="75000"/>
                  </a:schemeClr>
                </a:solidFill>
                <a:latin typeface="+mn-lt"/>
              </a:rPr>
              <a:t>sợi</a:t>
            </a:r>
            <a:r>
              <a:rPr lang="en-US" sz="2400" b="1" dirty="0">
                <a:solidFill>
                  <a:schemeClr val="accent5">
                    <a:lumMod val="75000"/>
                  </a:schemeClr>
                </a:solidFill>
                <a:latin typeface="+mn-lt"/>
              </a:rPr>
              <a:t> </a:t>
            </a:r>
            <a:r>
              <a:rPr lang="en-US" sz="2400" b="1" dirty="0" err="1">
                <a:solidFill>
                  <a:schemeClr val="accent5">
                    <a:lumMod val="75000"/>
                  </a:schemeClr>
                </a:solidFill>
                <a:latin typeface="+mn-lt"/>
              </a:rPr>
              <a:t>pha</a:t>
            </a:r>
            <a:endParaRPr sz="2400" b="1" dirty="0">
              <a:solidFill>
                <a:schemeClr val="accent5">
                  <a:lumMod val="75000"/>
                </a:schemeClr>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04" y="1894267"/>
            <a:ext cx="4034898" cy="207155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860" y="1774102"/>
            <a:ext cx="201185" cy="47552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240" y="760287"/>
            <a:ext cx="3767230" cy="3578753"/>
          </a:xfrm>
          <a:prstGeom prst="rect">
            <a:avLst/>
          </a:prstGeom>
          <a:noFill/>
          <a:ln>
            <a:noFill/>
          </a:ln>
        </p:spPr>
      </p:pic>
      <p:sp>
        <p:nvSpPr>
          <p:cNvPr id="142" name="Rectangle 141"/>
          <p:cNvSpPr/>
          <p:nvPr/>
        </p:nvSpPr>
        <p:spPr>
          <a:xfrm>
            <a:off x="5112716" y="1393803"/>
            <a:ext cx="3282593" cy="2585323"/>
          </a:xfrm>
          <a:prstGeom prst="rect">
            <a:avLst/>
          </a:prstGeom>
        </p:spPr>
        <p:txBody>
          <a:bodyPr wrap="square">
            <a:spAutoFit/>
          </a:bodyPr>
          <a:lstStyle/>
          <a:p>
            <a:pPr algn="just">
              <a:lnSpc>
                <a:spcPct val="150000"/>
              </a:lnSpc>
            </a:pPr>
            <a:r>
              <a:rPr lang="en-US" sz="1800" dirty="0" err="1"/>
              <a:t>Em</a:t>
            </a:r>
            <a:r>
              <a:rPr lang="en-US" sz="1800" dirty="0"/>
              <a:t> </a:t>
            </a:r>
            <a:r>
              <a:rPr lang="en-US" sz="1800" dirty="0" err="1"/>
              <a:t>hãy</a:t>
            </a:r>
            <a:r>
              <a:rPr lang="en-US" sz="1800" dirty="0"/>
              <a:t> </a:t>
            </a:r>
            <a:r>
              <a:rPr lang="vi-VN" sz="1800" dirty="0"/>
              <a:t>nhắc lại những nhược điểm của vải sợi thiên nhiên và vải sợi hoá</a:t>
            </a:r>
            <a:r>
              <a:rPr lang="en-US" sz="1800" dirty="0"/>
              <a:t> </a:t>
            </a:r>
            <a:r>
              <a:rPr lang="vi-VN" sz="1800" dirty="0"/>
              <a:t>học</a:t>
            </a:r>
            <a:r>
              <a:rPr lang="en-US" sz="1800" dirty="0"/>
              <a:t>,</a:t>
            </a:r>
            <a:r>
              <a:rPr lang="vi-VN" sz="1800" dirty="0"/>
              <a:t> từ đó gợi lên ý tưởng về việc sản xu</a:t>
            </a:r>
            <a:r>
              <a:rPr lang="en-US" sz="1800" dirty="0"/>
              <a:t>ấ</a:t>
            </a:r>
            <a:r>
              <a:rPr lang="vi-VN" sz="1800" dirty="0"/>
              <a:t>t loại vải có thể khắc phục được các nhược điểm đó.</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42"/>
                                        </p:tgtEl>
                                        <p:attrNameLst>
                                          <p:attrName>style.visibility</p:attrName>
                                        </p:attrNameLst>
                                      </p:cBhvr>
                                      <p:to>
                                        <p:strVal val="visible"/>
                                      </p:to>
                                    </p:set>
                                    <p:anim calcmode="lin" valueType="num">
                                      <p:cBhvr>
                                        <p:cTn id="16" dur="500" fill="hold"/>
                                        <p:tgtEl>
                                          <p:spTgt spid="142"/>
                                        </p:tgtEl>
                                        <p:attrNameLst>
                                          <p:attrName>ppt_w</p:attrName>
                                        </p:attrNameLst>
                                      </p:cBhvr>
                                      <p:tavLst>
                                        <p:tav tm="0">
                                          <p:val>
                                            <p:strVal val="#ppt_w*0.70"/>
                                          </p:val>
                                        </p:tav>
                                        <p:tav tm="100000">
                                          <p:val>
                                            <p:strVal val="#ppt_w"/>
                                          </p:val>
                                        </p:tav>
                                      </p:tavLst>
                                    </p:anim>
                                    <p:anim calcmode="lin" valueType="num">
                                      <p:cBhvr>
                                        <p:cTn id="17" dur="500" fill="hold"/>
                                        <p:tgtEl>
                                          <p:spTgt spid="142"/>
                                        </p:tgtEl>
                                        <p:attrNameLst>
                                          <p:attrName>ppt_h</p:attrName>
                                        </p:attrNameLst>
                                      </p:cBhvr>
                                      <p:tavLst>
                                        <p:tav tm="0">
                                          <p:val>
                                            <p:strVal val="#ppt_h"/>
                                          </p:val>
                                        </p:tav>
                                        <p:tav tm="100000">
                                          <p:val>
                                            <p:strVal val="#ppt_h"/>
                                          </p:val>
                                        </p:tav>
                                      </p:tavLst>
                                    </p:anim>
                                    <p:animEffect transition="in" filter="fade">
                                      <p:cBhvr>
                                        <p:cTn id="1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4"/>
        <p:cNvGrpSpPr/>
        <p:nvPr/>
      </p:nvGrpSpPr>
      <p:grpSpPr>
        <a:xfrm>
          <a:off x="0" y="0"/>
          <a:ext cx="0" cy="0"/>
          <a:chOff x="0" y="0"/>
          <a:chExt cx="0" cy="0"/>
        </a:xfrm>
      </p:grpSpPr>
      <p:pic>
        <p:nvPicPr>
          <p:cNvPr id="17" name="Google Shape;1743;p43" title="Points scored">
            <a:hlinkClick r:id="rId3"/>
          </p:cNvPr>
          <p:cNvPicPr preferRelativeResize="0"/>
          <p:nvPr/>
        </p:nvPicPr>
        <p:blipFill rotWithShape="1">
          <a:blip r:embed="rId4"/>
          <a:srcRect l="20947" r="20929"/>
          <a:stretch>
            <a:fillRect/>
          </a:stretch>
        </p:blipFill>
        <p:spPr>
          <a:xfrm>
            <a:off x="3226525" y="1222303"/>
            <a:ext cx="2719650" cy="2893101"/>
          </a:xfrm>
          <a:prstGeom prst="rect">
            <a:avLst/>
          </a:prstGeom>
          <a:noFill/>
          <a:ln>
            <a:noFill/>
          </a:ln>
        </p:spPr>
      </p:pic>
      <p:cxnSp>
        <p:nvCxnSpPr>
          <p:cNvPr id="18" name="Google Shape;1750;p43"/>
          <p:cNvCxnSpPr/>
          <p:nvPr/>
        </p:nvCxnSpPr>
        <p:spPr>
          <a:xfrm rot="10800000">
            <a:off x="2926587" y="1414496"/>
            <a:ext cx="369000" cy="1318800"/>
          </a:xfrm>
          <a:prstGeom prst="bentConnector3">
            <a:avLst>
              <a:gd name="adj1" fmla="val 50007"/>
            </a:avLst>
          </a:prstGeom>
          <a:noFill/>
          <a:ln w="28575" cap="flat" cmpd="sng">
            <a:solidFill>
              <a:srgbClr val="754C24"/>
            </a:solidFill>
            <a:prstDash val="solid"/>
            <a:round/>
            <a:headEnd type="none" w="med" len="med"/>
            <a:tailEnd type="none" w="med" len="med"/>
          </a:ln>
        </p:spPr>
      </p:cxnSp>
      <p:cxnSp>
        <p:nvCxnSpPr>
          <p:cNvPr id="19" name="Google Shape;1751;p43"/>
          <p:cNvCxnSpPr/>
          <p:nvPr/>
        </p:nvCxnSpPr>
        <p:spPr>
          <a:xfrm rot="10800000" flipV="1">
            <a:off x="5711283" y="1704027"/>
            <a:ext cx="634352" cy="294224"/>
          </a:xfrm>
          <a:prstGeom prst="bentConnector3">
            <a:avLst>
              <a:gd name="adj1" fmla="val 50000"/>
            </a:avLst>
          </a:prstGeom>
          <a:noFill/>
          <a:ln w="28575" cap="flat" cmpd="sng">
            <a:solidFill>
              <a:srgbClr val="754C24"/>
            </a:solidFill>
            <a:prstDash val="solid"/>
            <a:round/>
            <a:headEnd type="none" w="med" len="med"/>
            <a:tailEnd type="none" w="med" len="med"/>
          </a:ln>
        </p:spPr>
      </p:cxnSp>
      <p:grpSp>
        <p:nvGrpSpPr>
          <p:cNvPr id="20" name="Google Shape;1730;p43"/>
          <p:cNvGrpSpPr/>
          <p:nvPr/>
        </p:nvGrpSpPr>
        <p:grpSpPr>
          <a:xfrm>
            <a:off x="3965364" y="2097992"/>
            <a:ext cx="1241972" cy="1141724"/>
            <a:chOff x="166075" y="2074775"/>
            <a:chExt cx="1353500" cy="1244250"/>
          </a:xfrm>
        </p:grpSpPr>
        <p:sp>
          <p:nvSpPr>
            <p:cNvPr id="21" name="Google Shape;1731;p43"/>
            <p:cNvSpPr/>
            <p:nvPr/>
          </p:nvSpPr>
          <p:spPr>
            <a:xfrm>
              <a:off x="166075" y="2074775"/>
              <a:ext cx="1353500" cy="1244250"/>
            </a:xfrm>
            <a:custGeom>
              <a:avLst/>
              <a:gdLst/>
              <a:ahLst/>
              <a:cxnLst/>
              <a:rect l="l" t="t" r="r" b="b"/>
              <a:pathLst>
                <a:path w="54140" h="49770" extrusionOk="0">
                  <a:moveTo>
                    <a:pt x="20148" y="0"/>
                  </a:moveTo>
                  <a:cubicBezTo>
                    <a:pt x="16779" y="0"/>
                    <a:pt x="13444" y="868"/>
                    <a:pt x="10508" y="2535"/>
                  </a:cubicBezTo>
                  <a:lnTo>
                    <a:pt x="1" y="8473"/>
                  </a:lnTo>
                  <a:lnTo>
                    <a:pt x="6839" y="22183"/>
                  </a:lnTo>
                  <a:lnTo>
                    <a:pt x="11009" y="19948"/>
                  </a:lnTo>
                  <a:lnTo>
                    <a:pt x="11009" y="49769"/>
                  </a:lnTo>
                  <a:lnTo>
                    <a:pt x="43198" y="49769"/>
                  </a:lnTo>
                  <a:lnTo>
                    <a:pt x="43198" y="19948"/>
                  </a:lnTo>
                  <a:lnTo>
                    <a:pt x="47335" y="22150"/>
                  </a:lnTo>
                  <a:lnTo>
                    <a:pt x="54139" y="8473"/>
                  </a:lnTo>
                  <a:lnTo>
                    <a:pt x="43699" y="2535"/>
                  </a:lnTo>
                  <a:cubicBezTo>
                    <a:pt x="40763" y="868"/>
                    <a:pt x="37427" y="0"/>
                    <a:pt x="34058" y="0"/>
                  </a:cubicBezTo>
                  <a:close/>
                </a:path>
              </a:pathLst>
            </a:custGeom>
            <a:solidFill>
              <a:srgbClr val="FFC282"/>
            </a:solidFill>
            <a:ln w="38100" cap="flat" cmpd="sng">
              <a:solidFill>
                <a:srgbClr val="FFFFFF"/>
              </a:solidFill>
              <a:prstDash val="solid"/>
              <a:round/>
              <a:headEnd type="none" w="sm" len="sm"/>
              <a:tailEnd type="none" w="sm" len="sm"/>
            </a:ln>
            <a:effectLst>
              <a:outerShdw blurRad="57150" dist="19050" dir="5400000" algn="bl" rotWithShape="0">
                <a:srgbClr val="754C2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732;p43"/>
            <p:cNvSpPr/>
            <p:nvPr/>
          </p:nvSpPr>
          <p:spPr>
            <a:xfrm>
              <a:off x="727325" y="2091100"/>
              <a:ext cx="233525" cy="278061"/>
            </a:xfrm>
            <a:custGeom>
              <a:avLst/>
              <a:gdLst/>
              <a:ahLst/>
              <a:cxnLst/>
              <a:rect l="l" t="t" r="r" b="b"/>
              <a:pathLst>
                <a:path w="9341" h="11776" extrusionOk="0">
                  <a:moveTo>
                    <a:pt x="0" y="0"/>
                  </a:moveTo>
                  <a:lnTo>
                    <a:pt x="4203" y="11775"/>
                  </a:lnTo>
                  <a:lnTo>
                    <a:pt x="9340" y="0"/>
                  </a:lnTo>
                  <a:close/>
                </a:path>
              </a:pathLst>
            </a:custGeom>
            <a:solidFill>
              <a:srgbClr val="FFD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733;p43"/>
            <p:cNvSpPr/>
            <p:nvPr/>
          </p:nvSpPr>
          <p:spPr>
            <a:xfrm>
              <a:off x="512153" y="2290074"/>
              <a:ext cx="291900" cy="1008834"/>
            </a:xfrm>
            <a:custGeom>
              <a:avLst/>
              <a:gdLst/>
              <a:ahLst/>
              <a:cxnLst/>
              <a:rect l="l" t="t" r="r" b="b"/>
              <a:pathLst>
                <a:path w="11676" h="40997" extrusionOk="0">
                  <a:moveTo>
                    <a:pt x="9841" y="1"/>
                  </a:moveTo>
                  <a:lnTo>
                    <a:pt x="568" y="19181"/>
                  </a:lnTo>
                  <a:lnTo>
                    <a:pt x="1" y="40997"/>
                  </a:lnTo>
                  <a:lnTo>
                    <a:pt x="6606" y="40997"/>
                  </a:lnTo>
                  <a:lnTo>
                    <a:pt x="6606" y="19949"/>
                  </a:lnTo>
                  <a:lnTo>
                    <a:pt x="11676" y="4571"/>
                  </a:lnTo>
                  <a:lnTo>
                    <a:pt x="9841" y="1"/>
                  </a:lnTo>
                  <a:close/>
                </a:path>
              </a:pathLst>
            </a:custGeom>
            <a:solidFill>
              <a:srgbClr val="FFF7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nvGrpSpPr>
            <p:cNvPr id="24" name="Google Shape;1734;p43"/>
            <p:cNvGrpSpPr/>
            <p:nvPr/>
          </p:nvGrpSpPr>
          <p:grpSpPr>
            <a:xfrm>
              <a:off x="188676" y="2091165"/>
              <a:ext cx="1319409" cy="1207839"/>
              <a:chOff x="188670" y="2074775"/>
              <a:chExt cx="1319409" cy="1243400"/>
            </a:xfrm>
          </p:grpSpPr>
          <p:sp>
            <p:nvSpPr>
              <p:cNvPr id="28" name="Google Shape;1735;p43"/>
              <p:cNvSpPr/>
              <p:nvPr/>
            </p:nvSpPr>
            <p:spPr>
              <a:xfrm>
                <a:off x="669775" y="2074775"/>
                <a:ext cx="185150" cy="346100"/>
              </a:xfrm>
              <a:custGeom>
                <a:avLst/>
                <a:gdLst/>
                <a:ahLst/>
                <a:cxnLst/>
                <a:rect l="l" t="t" r="r" b="b"/>
                <a:pathLst>
                  <a:path w="7406" h="13844" extrusionOk="0">
                    <a:moveTo>
                      <a:pt x="0" y="0"/>
                    </a:moveTo>
                    <a:lnTo>
                      <a:pt x="5604" y="13844"/>
                    </a:lnTo>
                    <a:lnTo>
                      <a:pt x="7406" y="11042"/>
                    </a:lnTo>
                    <a:lnTo>
                      <a:pt x="3303" y="0"/>
                    </a:lnTo>
                    <a:close/>
                  </a:path>
                </a:pathLst>
              </a:custGeom>
              <a:solidFill>
                <a:srgbClr val="9D9F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736;p43"/>
              <p:cNvSpPr/>
              <p:nvPr/>
            </p:nvSpPr>
            <p:spPr>
              <a:xfrm>
                <a:off x="601400" y="2074775"/>
                <a:ext cx="416150" cy="1243400"/>
              </a:xfrm>
              <a:custGeom>
                <a:avLst/>
                <a:gdLst/>
                <a:ahLst/>
                <a:cxnLst/>
                <a:rect l="l" t="t" r="r" b="b"/>
                <a:pathLst>
                  <a:path w="16646" h="49736" extrusionOk="0">
                    <a:moveTo>
                      <a:pt x="13243" y="0"/>
                    </a:moveTo>
                    <a:lnTo>
                      <a:pt x="0" y="28487"/>
                    </a:lnTo>
                    <a:lnTo>
                      <a:pt x="0" y="49736"/>
                    </a:lnTo>
                    <a:lnTo>
                      <a:pt x="3036" y="49736"/>
                    </a:lnTo>
                    <a:lnTo>
                      <a:pt x="3036" y="28754"/>
                    </a:lnTo>
                    <a:lnTo>
                      <a:pt x="16645" y="0"/>
                    </a:lnTo>
                    <a:close/>
                  </a:path>
                </a:pathLst>
              </a:custGeom>
              <a:solidFill>
                <a:srgbClr val="9D9F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737;p43"/>
              <p:cNvSpPr/>
              <p:nvPr/>
            </p:nvSpPr>
            <p:spPr>
              <a:xfrm>
                <a:off x="1268729" y="2247392"/>
                <a:ext cx="239350" cy="346100"/>
              </a:xfrm>
              <a:custGeom>
                <a:avLst/>
                <a:gdLst/>
                <a:ahLst/>
                <a:cxnLst/>
                <a:rect l="l" t="t" r="r" b="b"/>
                <a:pathLst>
                  <a:path w="9574" h="15245" extrusionOk="0">
                    <a:moveTo>
                      <a:pt x="6805" y="0"/>
                    </a:moveTo>
                    <a:lnTo>
                      <a:pt x="0" y="13777"/>
                    </a:lnTo>
                    <a:lnTo>
                      <a:pt x="2736" y="15245"/>
                    </a:lnTo>
                    <a:lnTo>
                      <a:pt x="9574" y="1568"/>
                    </a:lnTo>
                    <a:lnTo>
                      <a:pt x="6805" y="0"/>
                    </a:lnTo>
                    <a:close/>
                  </a:path>
                </a:pathLst>
              </a:custGeom>
              <a:solidFill>
                <a:srgbClr val="9D9F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738;p43"/>
              <p:cNvSpPr/>
              <p:nvPr/>
            </p:nvSpPr>
            <p:spPr>
              <a:xfrm>
                <a:off x="188670" y="2249474"/>
                <a:ext cx="216605" cy="346100"/>
              </a:xfrm>
              <a:custGeom>
                <a:avLst/>
                <a:gdLst/>
                <a:ahLst/>
                <a:cxnLst/>
                <a:rect l="l" t="t" r="r" b="b"/>
                <a:pathLst>
                  <a:path w="9541" h="15245" extrusionOk="0">
                    <a:moveTo>
                      <a:pt x="2769" y="0"/>
                    </a:moveTo>
                    <a:lnTo>
                      <a:pt x="1" y="1568"/>
                    </a:lnTo>
                    <a:lnTo>
                      <a:pt x="6839" y="15245"/>
                    </a:lnTo>
                    <a:lnTo>
                      <a:pt x="9541" y="13844"/>
                    </a:lnTo>
                    <a:lnTo>
                      <a:pt x="2769" y="0"/>
                    </a:lnTo>
                    <a:close/>
                  </a:path>
                </a:pathLst>
              </a:custGeom>
              <a:solidFill>
                <a:srgbClr val="9D9F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5" name="Google Shape;1739;p43"/>
            <p:cNvGrpSpPr/>
            <p:nvPr/>
          </p:nvGrpSpPr>
          <p:grpSpPr>
            <a:xfrm>
              <a:off x="441275" y="2772775"/>
              <a:ext cx="804775" cy="356175"/>
              <a:chOff x="441275" y="2772775"/>
              <a:chExt cx="804775" cy="356175"/>
            </a:xfrm>
          </p:grpSpPr>
          <p:sp>
            <p:nvSpPr>
              <p:cNvPr id="26" name="Google Shape;1740;p43"/>
              <p:cNvSpPr/>
              <p:nvPr/>
            </p:nvSpPr>
            <p:spPr>
              <a:xfrm>
                <a:off x="441275" y="2772775"/>
                <a:ext cx="804775" cy="50050"/>
              </a:xfrm>
              <a:custGeom>
                <a:avLst/>
                <a:gdLst/>
                <a:ahLst/>
                <a:cxnLst/>
                <a:rect l="l" t="t" r="r" b="b"/>
                <a:pathLst>
                  <a:path w="32191" h="2002" extrusionOk="0">
                    <a:moveTo>
                      <a:pt x="1" y="0"/>
                    </a:moveTo>
                    <a:lnTo>
                      <a:pt x="1" y="2002"/>
                    </a:lnTo>
                    <a:lnTo>
                      <a:pt x="32190" y="2002"/>
                    </a:lnTo>
                    <a:lnTo>
                      <a:pt x="32190" y="0"/>
                    </a:ln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741;p43"/>
              <p:cNvSpPr/>
              <p:nvPr/>
            </p:nvSpPr>
            <p:spPr>
              <a:xfrm>
                <a:off x="852000" y="2792775"/>
                <a:ext cx="249775" cy="336175"/>
              </a:xfrm>
              <a:custGeom>
                <a:avLst/>
                <a:gdLst/>
                <a:ahLst/>
                <a:cxnLst/>
                <a:rect l="l" t="t" r="r" b="b"/>
                <a:pathLst>
                  <a:path w="9991" h="13447" extrusionOk="0">
                    <a:moveTo>
                      <a:pt x="6588" y="1"/>
                    </a:moveTo>
                    <a:cubicBezTo>
                      <a:pt x="5554" y="3503"/>
                      <a:pt x="3519" y="6639"/>
                      <a:pt x="684" y="8974"/>
                    </a:cubicBezTo>
                    <a:cubicBezTo>
                      <a:pt x="0" y="9552"/>
                      <a:pt x="643" y="10463"/>
                      <a:pt x="1387" y="10463"/>
                    </a:cubicBezTo>
                    <a:cubicBezTo>
                      <a:pt x="1587" y="10463"/>
                      <a:pt x="1794" y="10397"/>
                      <a:pt x="1985" y="10242"/>
                    </a:cubicBezTo>
                    <a:cubicBezTo>
                      <a:pt x="4653" y="8007"/>
                      <a:pt x="6688" y="5105"/>
                      <a:pt x="7889" y="1836"/>
                    </a:cubicBezTo>
                    <a:lnTo>
                      <a:pt x="7889" y="1836"/>
                    </a:lnTo>
                    <a:cubicBezTo>
                      <a:pt x="8022" y="5438"/>
                      <a:pt x="7389" y="8974"/>
                      <a:pt x="5354" y="12110"/>
                    </a:cubicBezTo>
                    <a:cubicBezTo>
                      <a:pt x="4892" y="12802"/>
                      <a:pt x="5516" y="13446"/>
                      <a:pt x="6144" y="13446"/>
                    </a:cubicBezTo>
                    <a:cubicBezTo>
                      <a:pt x="6423" y="13446"/>
                      <a:pt x="6703" y="13319"/>
                      <a:pt x="6888" y="13010"/>
                    </a:cubicBezTo>
                    <a:cubicBezTo>
                      <a:pt x="9490" y="9074"/>
                      <a:pt x="9990" y="4537"/>
                      <a:pt x="9557"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3" name="Google Shape;3055;p35"/>
          <p:cNvSpPr/>
          <p:nvPr/>
        </p:nvSpPr>
        <p:spPr>
          <a:xfrm rot="781">
            <a:off x="3594869" y="437269"/>
            <a:ext cx="1982961" cy="580480"/>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KẾT LUẬN</a:t>
            </a:r>
            <a:endParaRPr sz="2000" b="1" dirty="0"/>
          </a:p>
        </p:txBody>
      </p:sp>
      <p:sp>
        <p:nvSpPr>
          <p:cNvPr id="4" name="Rectangle 3"/>
          <p:cNvSpPr/>
          <p:nvPr/>
        </p:nvSpPr>
        <p:spPr>
          <a:xfrm>
            <a:off x="707751" y="1095221"/>
            <a:ext cx="2147869" cy="2400657"/>
          </a:xfrm>
          <a:prstGeom prst="rect">
            <a:avLst/>
          </a:prstGeom>
        </p:spPr>
        <p:txBody>
          <a:bodyPr wrap="square">
            <a:spAutoFit/>
          </a:bodyPr>
          <a:lstStyle/>
          <a:p>
            <a:pPr algn="just">
              <a:lnSpc>
                <a:spcPct val="150000"/>
              </a:lnSpc>
            </a:pPr>
            <a:r>
              <a:rPr lang="nl-NL" sz="2000" dirty="0">
                <a:latin typeface="+mn-lt"/>
                <a:ea typeface="Calibri" panose="020F0502020204030204" pitchFamily="34" charset="0"/>
              </a:rPr>
              <a:t>Vải sợi pha được đệt từ sợi pha do hai hay nhiều loại sợi kết hợp với nhau.</a:t>
            </a:r>
            <a:endParaRPr lang="en-US" sz="2000" dirty="0">
              <a:latin typeface="+mn-lt"/>
            </a:endParaRPr>
          </a:p>
        </p:txBody>
      </p:sp>
      <p:sp>
        <p:nvSpPr>
          <p:cNvPr id="32" name="Rectangle 31"/>
          <p:cNvSpPr/>
          <p:nvPr/>
        </p:nvSpPr>
        <p:spPr>
          <a:xfrm>
            <a:off x="6345635" y="1451647"/>
            <a:ext cx="2460683" cy="1938992"/>
          </a:xfrm>
          <a:prstGeom prst="rect">
            <a:avLst/>
          </a:prstGeom>
        </p:spPr>
        <p:txBody>
          <a:bodyPr wrap="square">
            <a:spAutoFit/>
          </a:bodyPr>
          <a:lstStyle/>
          <a:p>
            <a:pPr algn="just">
              <a:lnSpc>
                <a:spcPct val="150000"/>
              </a:lnSpc>
            </a:pPr>
            <a:r>
              <a:rPr lang="vi-VN" sz="2000" dirty="0"/>
              <a:t>Vải sợi pha thường có những ưu điểm của các loại sợi thành phần.</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6" presetClass="entr" presetSubtype="4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Horizontal)">
                                      <p:cBhvr>
                                        <p:cTn id="13" dur="500"/>
                                        <p:tgtEl>
                                          <p:spTgt spid="1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5"/>
        <p:cNvGrpSpPr/>
        <p:nvPr/>
      </p:nvGrpSpPr>
      <p:grpSpPr>
        <a:xfrm>
          <a:off x="0" y="0"/>
          <a:ext cx="0" cy="0"/>
          <a:chOff x="0" y="0"/>
          <a:chExt cx="0" cy="0"/>
        </a:xfrm>
      </p:grpSpPr>
      <p:sp>
        <p:nvSpPr>
          <p:cNvPr id="180" name="Title 9"/>
          <p:cNvSpPr txBox="1"/>
          <p:nvPr/>
        </p:nvSpPr>
        <p:spPr>
          <a:xfrm>
            <a:off x="3690779" y="598470"/>
            <a:ext cx="2001106" cy="452100"/>
          </a:xfrm>
          <a:prstGeom prst="rect">
            <a:avLst/>
          </a:prstGeom>
          <a:solidFill>
            <a:srgbClr val="FFF7B8">
              <a:lumMod val="75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rdo" panose="020B0604020202020204"/>
              <a:buNone/>
              <a:defRPr sz="2800" b="1" i="0" u="none" strike="noStrike" cap="none">
                <a:solidFill>
                  <a:schemeClr val="dk1"/>
                </a:solidFill>
                <a:latin typeface="Cardo" panose="020B0604020202020204"/>
                <a:ea typeface="Cardo" panose="020B0604020202020204"/>
                <a:cs typeface="Cardo" panose="020B0604020202020204"/>
                <a:sym typeface="Cardo" panose="020B0604020202020204"/>
              </a:defRPr>
            </a:lvl1pPr>
            <a:lvl2pPr marR="0" lvl="1"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2pPr>
            <a:lvl3pPr marR="0" lvl="2"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3pPr>
            <a:lvl4pPr marR="0" lvl="3"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4pPr>
            <a:lvl5pPr marR="0" lvl="4"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5pPr>
            <a:lvl6pPr marR="0" lvl="5"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6pPr>
            <a:lvl7pPr marR="0" lvl="6"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7pPr>
            <a:lvl8pPr marR="0" lvl="7"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8pPr>
            <a:lvl9pPr marR="0" lvl="8"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9pPr>
          </a:lstStyle>
          <a:p>
            <a:pPr marL="0" marR="0" lvl="0" indent="0" algn="ctr" defTabSz="914400" rtl="0" eaLnBrk="1" fontAlgn="auto" latinLnBrk="0" hangingPunct="1">
              <a:lnSpc>
                <a:spcPct val="100000"/>
              </a:lnSpc>
              <a:spcBef>
                <a:spcPts val="0"/>
              </a:spcBef>
              <a:spcAft>
                <a:spcPts val="0"/>
              </a:spcAft>
              <a:buClr>
                <a:srgbClr val="E79D50"/>
              </a:buClr>
              <a:buSzPts val="3400"/>
              <a:buFont typeface="Cardo" panose="020B0604020202020204"/>
              <a:buNone/>
              <a:defRPr/>
            </a:pPr>
            <a:r>
              <a:rPr kumimoji="0" lang="en-US" sz="2000" b="1" i="0" u="none" strike="noStrike" kern="0" cap="none" spc="0" normalizeH="0" baseline="0" noProof="0" dirty="0" err="1">
                <a:ln>
                  <a:noFill/>
                </a:ln>
                <a:solidFill>
                  <a:srgbClr val="F3F3F3">
                    <a:lumMod val="10000"/>
                  </a:srgbClr>
                </a:solidFill>
                <a:effectLst/>
                <a:uLnTx/>
                <a:uFillTx/>
                <a:latin typeface="Arial" panose="020B0604020202020204"/>
                <a:cs typeface="Cardo" panose="020B0604020202020204"/>
                <a:sym typeface="Cardo" panose="020B0604020202020204"/>
              </a:rPr>
              <a:t>Vải</a:t>
            </a:r>
            <a:r>
              <a:rPr kumimoji="0" lang="en-US" sz="2000" b="1" i="0" u="none" strike="noStrike" kern="0" cap="none" spc="0" normalizeH="0" baseline="0" noProof="0" dirty="0">
                <a:ln>
                  <a:noFill/>
                </a:ln>
                <a:solidFill>
                  <a:srgbClr val="F3F3F3">
                    <a:lumMod val="10000"/>
                  </a:srgbClr>
                </a:solidFill>
                <a:effectLst/>
                <a:uLnTx/>
                <a:uFillTx/>
                <a:latin typeface="Arial" panose="020B0604020202020204"/>
                <a:cs typeface="Cardo" panose="020B0604020202020204"/>
                <a:sym typeface="Cardo" panose="020B0604020202020204"/>
              </a:rPr>
              <a:t> </a:t>
            </a:r>
            <a:r>
              <a:rPr kumimoji="0" lang="en-US" sz="2000" b="1" i="0" u="none" strike="noStrike" kern="0" cap="none" spc="0" normalizeH="0" baseline="0" noProof="0" dirty="0" err="1">
                <a:ln>
                  <a:noFill/>
                </a:ln>
                <a:solidFill>
                  <a:srgbClr val="F3F3F3">
                    <a:lumMod val="10000"/>
                  </a:srgbClr>
                </a:solidFill>
                <a:effectLst/>
                <a:uLnTx/>
                <a:uFillTx/>
                <a:latin typeface="Arial" panose="020B0604020202020204"/>
                <a:cs typeface="Cardo" panose="020B0604020202020204"/>
                <a:sym typeface="Cardo" panose="020B0604020202020204"/>
              </a:rPr>
              <a:t>sợi</a:t>
            </a:r>
            <a:r>
              <a:rPr kumimoji="0" lang="en-US" sz="2000" b="1" i="0" u="none" strike="noStrike" kern="0" cap="none" spc="0" normalizeH="0" baseline="0" noProof="0" dirty="0">
                <a:ln>
                  <a:noFill/>
                </a:ln>
                <a:solidFill>
                  <a:srgbClr val="F3F3F3">
                    <a:lumMod val="10000"/>
                  </a:srgbClr>
                </a:solidFill>
                <a:effectLst/>
                <a:uLnTx/>
                <a:uFillTx/>
                <a:latin typeface="Arial" panose="020B0604020202020204"/>
                <a:cs typeface="Cardo" panose="020B0604020202020204"/>
                <a:sym typeface="Cardo" panose="020B0604020202020204"/>
              </a:rPr>
              <a:t> </a:t>
            </a:r>
            <a:r>
              <a:rPr kumimoji="0" lang="en-US" sz="2000" b="1" i="0" u="none" strike="noStrike" kern="0" cap="none" spc="0" normalizeH="0" baseline="0" noProof="0" dirty="0" err="1">
                <a:ln>
                  <a:noFill/>
                </a:ln>
                <a:solidFill>
                  <a:srgbClr val="F3F3F3">
                    <a:lumMod val="10000"/>
                  </a:srgbClr>
                </a:solidFill>
                <a:effectLst/>
                <a:uLnTx/>
                <a:uFillTx/>
                <a:latin typeface="Arial" panose="020B0604020202020204"/>
                <a:cs typeface="Cardo" panose="020B0604020202020204"/>
                <a:sym typeface="Cardo" panose="020B0604020202020204"/>
              </a:rPr>
              <a:t>pha</a:t>
            </a:r>
            <a:endParaRPr kumimoji="0" lang="en-US" sz="2000" b="1" i="0" u="none" strike="noStrike" kern="0" cap="none" spc="0" normalizeH="0" baseline="0" noProof="0" dirty="0">
              <a:ln>
                <a:noFill/>
              </a:ln>
              <a:solidFill>
                <a:srgbClr val="F3F3F3">
                  <a:lumMod val="10000"/>
                </a:srgbClr>
              </a:solidFill>
              <a:effectLst/>
              <a:uLnTx/>
              <a:uFillTx/>
              <a:latin typeface="Arial" panose="020B0604020202020204"/>
              <a:cs typeface="Cardo" panose="020B0604020202020204"/>
              <a:sym typeface="Cardo" panose="020B0604020202020204"/>
            </a:endParaRPr>
          </a:p>
        </p:txBody>
      </p:sp>
      <p:pic>
        <p:nvPicPr>
          <p:cNvPr id="181" name="Picture 1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1" y="1428108"/>
            <a:ext cx="3880778" cy="2910583"/>
          </a:xfrm>
          <a:prstGeom prst="rect">
            <a:avLst/>
          </a:prstGeom>
        </p:spPr>
      </p:pic>
      <p:pic>
        <p:nvPicPr>
          <p:cNvPr id="182" name="Picture 1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528" y="1428109"/>
            <a:ext cx="4369973" cy="2910582"/>
          </a:xfrm>
          <a:prstGeom prst="rect">
            <a:avLst/>
          </a:prstGeom>
        </p:spPr>
      </p:pic>
      <p:pic>
        <p:nvPicPr>
          <p:cNvPr id="183" name="Picture 1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78" y="1327117"/>
            <a:ext cx="201185" cy="475529"/>
          </a:xfrm>
          <a:prstGeom prst="rect">
            <a:avLst/>
          </a:prstGeom>
        </p:spPr>
      </p:pic>
      <p:pic>
        <p:nvPicPr>
          <p:cNvPr id="184" name="Picture 1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918" y="1327116"/>
            <a:ext cx="201185" cy="475529"/>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heckerboard(across)">
                                      <p:cBhvr>
                                        <p:cTn id="7" dur="500"/>
                                        <p:tgtEl>
                                          <p:spTgt spid="183"/>
                                        </p:tgtEl>
                                      </p:cBhvr>
                                    </p:animEffect>
                                  </p:childTnLst>
                                </p:cTn>
                              </p:par>
                              <p:par>
                                <p:cTn id="8" presetID="5" presetClass="entr" presetSubtype="10" fill="hold"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checkerboard(across)">
                                      <p:cBhvr>
                                        <p:cTn id="10" dur="500"/>
                                        <p:tgtEl>
                                          <p:spTgt spid="181"/>
                                        </p:tgtEl>
                                      </p:cBhvr>
                                    </p:animEffect>
                                  </p:childTnLst>
                                </p:cTn>
                              </p:par>
                              <p:par>
                                <p:cTn id="11" presetID="5" presetClass="entr" presetSubtype="1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animEffect transition="in" filter="checkerboard(across)">
                                      <p:cBhvr>
                                        <p:cTn id="13" dur="500"/>
                                        <p:tgtEl>
                                          <p:spTgt spid="184"/>
                                        </p:tgtEl>
                                      </p:cBhvr>
                                    </p:animEffect>
                                  </p:childTnLst>
                                </p:cTn>
                              </p:par>
                              <p:par>
                                <p:cTn id="14" presetID="5" presetClass="entr" presetSubtype="10" fill="hold" nodeType="with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checkerboard(across)">
                                      <p:cBhvr>
                                        <p:cTn id="16" dur="500"/>
                                        <p:tgtEl>
                                          <p:spTgt spid="18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Effect transition="in" filter="fade">
                                      <p:cBhvr>
                                        <p:cTn id="19" dur="500"/>
                                        <p:tgtEl>
                                          <p:spTgt spid="180"/>
                                        </p:tgtEl>
                                      </p:cBhvr>
                                    </p:animEffect>
                                    <p:anim calcmode="lin" valueType="num">
                                      <p:cBhvr>
                                        <p:cTn id="20" dur="500" fill="hold"/>
                                        <p:tgtEl>
                                          <p:spTgt spid="180"/>
                                        </p:tgtEl>
                                        <p:attrNameLst>
                                          <p:attrName>ppt_x</p:attrName>
                                        </p:attrNameLst>
                                      </p:cBhvr>
                                      <p:tavLst>
                                        <p:tav tm="0">
                                          <p:val>
                                            <p:strVal val="#ppt_x"/>
                                          </p:val>
                                        </p:tav>
                                        <p:tav tm="100000">
                                          <p:val>
                                            <p:strVal val="#ppt_x"/>
                                          </p:val>
                                        </p:tav>
                                      </p:tavLst>
                                    </p:anim>
                                    <p:anim calcmode="lin" valueType="num">
                                      <p:cBhvr>
                                        <p:cTn id="21"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0"/>
        <p:cNvGrpSpPr/>
        <p:nvPr/>
      </p:nvGrpSpPr>
      <p:grpSpPr>
        <a:xfrm>
          <a:off x="0" y="0"/>
          <a:ext cx="0" cy="0"/>
          <a:chOff x="0" y="0"/>
          <a:chExt cx="0" cy="0"/>
        </a:xfrm>
      </p:grpSpPr>
      <p:sp>
        <p:nvSpPr>
          <p:cNvPr id="3379" name="Google Shape;3379;p38"/>
          <p:cNvSpPr txBox="1">
            <a:spLocks noGrp="1"/>
          </p:cNvSpPr>
          <p:nvPr>
            <p:ph type="title" idx="8"/>
          </p:nvPr>
        </p:nvSpPr>
        <p:spPr>
          <a:xfrm>
            <a:off x="720000" y="420345"/>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dirty="0">
                <a:solidFill>
                  <a:srgbClr val="C00000"/>
                </a:solidFill>
                <a:latin typeface="+mn-lt"/>
              </a:rPr>
              <a:t>LUYỆN TẬP</a:t>
            </a:r>
            <a:endParaRPr b="1" dirty="0">
              <a:solidFill>
                <a:srgbClr val="C00000"/>
              </a:solidFill>
              <a:latin typeface="+mn-lt"/>
            </a:endParaRPr>
          </a:p>
        </p:txBody>
      </p:sp>
      <p:sp>
        <p:nvSpPr>
          <p:cNvPr id="10" name="Rectangle 9"/>
          <p:cNvSpPr/>
          <p:nvPr/>
        </p:nvSpPr>
        <p:spPr>
          <a:xfrm>
            <a:off x="546056" y="1038542"/>
            <a:ext cx="3632539" cy="1754326"/>
          </a:xfrm>
          <a:prstGeom prst="rect">
            <a:avLst/>
          </a:prstGeom>
        </p:spPr>
        <p:txBody>
          <a:bodyPr wrap="square">
            <a:spAutoFit/>
          </a:bodyPr>
          <a:lstStyle/>
          <a:p>
            <a:pPr algn="just">
              <a:lnSpc>
                <a:spcPct val="150000"/>
              </a:lnSpc>
            </a:pPr>
            <a:r>
              <a:rPr lang="en-US" sz="1800" b="1" dirty="0" err="1"/>
              <a:t>Câu</a:t>
            </a:r>
            <a:r>
              <a:rPr lang="en-US" sz="1800" b="1" dirty="0"/>
              <a:t> 1</a:t>
            </a:r>
            <a:r>
              <a:rPr lang="en-US" sz="1800" dirty="0"/>
              <a:t>:</a:t>
            </a:r>
            <a:r>
              <a:rPr lang="vi-VN" sz="1800" dirty="0"/>
              <a:t> Dựa vào tính chất của các loại sợi, em hãy nêu ưu và nhược điểm của từng loại vải sợi pha sau đây:</a:t>
            </a:r>
          </a:p>
        </p:txBody>
      </p:sp>
      <p:pic>
        <p:nvPicPr>
          <p:cNvPr id="132" name="Picture 131"/>
          <p:cNvPicPr/>
          <p:nvPr/>
        </p:nvPicPr>
        <p:blipFill>
          <a:blip r:embed="rId3"/>
          <a:stretch>
            <a:fillRect/>
          </a:stretch>
        </p:blipFill>
        <p:spPr>
          <a:xfrm>
            <a:off x="1781909" y="2792868"/>
            <a:ext cx="5943600" cy="2165350"/>
          </a:xfrm>
          <a:prstGeom prst="rect">
            <a:avLst/>
          </a:prstGeom>
        </p:spPr>
      </p:pic>
      <p:sp>
        <p:nvSpPr>
          <p:cNvPr id="11" name="Rectangle 10"/>
          <p:cNvSpPr/>
          <p:nvPr/>
        </p:nvSpPr>
        <p:spPr>
          <a:xfrm>
            <a:off x="4444409" y="1084709"/>
            <a:ext cx="4210493" cy="166199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1700" dirty="0" err="1"/>
              <a:t>Vải</a:t>
            </a:r>
            <a:r>
              <a:rPr lang="en-US" sz="1700" dirty="0"/>
              <a:t> KT (Kate): </a:t>
            </a:r>
            <a:r>
              <a:rPr lang="en-US" sz="1700" dirty="0" err="1"/>
              <a:t>kết</a:t>
            </a:r>
            <a:r>
              <a:rPr lang="en-US" sz="1700" dirty="0"/>
              <a:t> </a:t>
            </a:r>
            <a:r>
              <a:rPr lang="en-US" sz="1700" dirty="0" err="1"/>
              <a:t>hợp</a:t>
            </a:r>
            <a:r>
              <a:rPr lang="en-US" sz="1700" dirty="0"/>
              <a:t> </a:t>
            </a:r>
            <a:r>
              <a:rPr lang="en-US" sz="1700" dirty="0" err="1"/>
              <a:t>giữa</a:t>
            </a:r>
            <a:r>
              <a:rPr lang="en-US" sz="1700" dirty="0"/>
              <a:t> </a:t>
            </a:r>
            <a:r>
              <a:rPr lang="en-US" sz="1700" dirty="0" err="1"/>
              <a:t>sợi</a:t>
            </a:r>
            <a:r>
              <a:rPr lang="en-US" sz="1700" dirty="0"/>
              <a:t> </a:t>
            </a:r>
            <a:r>
              <a:rPr lang="en-US" sz="1700" dirty="0" err="1"/>
              <a:t>bông</a:t>
            </a:r>
            <a:r>
              <a:rPr lang="en-US" sz="1700" dirty="0"/>
              <a:t> </a:t>
            </a:r>
            <a:r>
              <a:rPr lang="en-US" sz="1700" dirty="0" err="1"/>
              <a:t>và</a:t>
            </a:r>
            <a:r>
              <a:rPr lang="en-US" sz="1700" dirty="0"/>
              <a:t> </a:t>
            </a:r>
            <a:r>
              <a:rPr lang="en-US" sz="1700" dirty="0" err="1"/>
              <a:t>sợi</a:t>
            </a:r>
            <a:r>
              <a:rPr lang="en-US" sz="1700" dirty="0"/>
              <a:t> </a:t>
            </a:r>
            <a:r>
              <a:rPr lang="en-US" sz="1700" dirty="0" err="1"/>
              <a:t>tổng</a:t>
            </a:r>
            <a:r>
              <a:rPr lang="en-US" sz="1700" dirty="0"/>
              <a:t> </a:t>
            </a:r>
            <a:r>
              <a:rPr lang="en-US" sz="1700" dirty="0" err="1"/>
              <a:t>hợp</a:t>
            </a:r>
            <a:r>
              <a:rPr lang="en-US" sz="1700" dirty="0"/>
              <a:t> (cotton + polyester);</a:t>
            </a:r>
          </a:p>
          <a:p>
            <a:pPr marL="285750" indent="-285750" algn="just">
              <a:lnSpc>
                <a:spcPct val="150000"/>
              </a:lnSpc>
              <a:buFont typeface="Wingdings" panose="05000000000000000000" pitchFamily="2" charset="2"/>
              <a:buChar char="Ø"/>
            </a:pPr>
            <a:r>
              <a:rPr lang="en-US" sz="1700" dirty="0" err="1"/>
              <a:t>Vải</a:t>
            </a:r>
            <a:r>
              <a:rPr lang="en-US" sz="1700" dirty="0"/>
              <a:t> PEVI: </a:t>
            </a:r>
            <a:r>
              <a:rPr lang="en-US" sz="1700" dirty="0" err="1"/>
              <a:t>kết</a:t>
            </a:r>
            <a:r>
              <a:rPr lang="en-US" sz="1700" dirty="0"/>
              <a:t> </a:t>
            </a:r>
            <a:r>
              <a:rPr lang="en-US" sz="1700" dirty="0" err="1"/>
              <a:t>hợp</a:t>
            </a:r>
            <a:r>
              <a:rPr lang="en-US" sz="1700" dirty="0"/>
              <a:t> </a:t>
            </a:r>
            <a:r>
              <a:rPr lang="en-US" sz="1700" dirty="0" err="1"/>
              <a:t>giữa</a:t>
            </a:r>
            <a:r>
              <a:rPr lang="en-US" sz="1700" dirty="0"/>
              <a:t> </a:t>
            </a:r>
            <a:r>
              <a:rPr lang="en-US" sz="1700" dirty="0" err="1"/>
              <a:t>sợi</a:t>
            </a:r>
            <a:r>
              <a:rPr lang="en-US" sz="1700" dirty="0"/>
              <a:t> </a:t>
            </a:r>
            <a:r>
              <a:rPr lang="en-US" sz="1700" dirty="0" err="1"/>
              <a:t>nhân</a:t>
            </a:r>
            <a:r>
              <a:rPr lang="en-US" sz="1700" dirty="0"/>
              <a:t> </a:t>
            </a:r>
            <a:r>
              <a:rPr lang="en-US" sz="1700" dirty="0" err="1"/>
              <a:t>tạo</a:t>
            </a:r>
            <a:r>
              <a:rPr lang="en-US" sz="1700" dirty="0"/>
              <a:t> </a:t>
            </a:r>
            <a:r>
              <a:rPr lang="en-US" sz="1700" dirty="0" err="1"/>
              <a:t>và</a:t>
            </a:r>
            <a:r>
              <a:rPr lang="en-US" sz="1700" dirty="0"/>
              <a:t> </a:t>
            </a:r>
            <a:r>
              <a:rPr lang="en-US" sz="1700" dirty="0" err="1"/>
              <a:t>sợi</a:t>
            </a:r>
            <a:r>
              <a:rPr lang="en-US" sz="1700" dirty="0"/>
              <a:t> </a:t>
            </a:r>
            <a:r>
              <a:rPr lang="en-US" sz="1700" dirty="0" err="1"/>
              <a:t>tổng</a:t>
            </a:r>
            <a:r>
              <a:rPr lang="en-US" sz="1700" dirty="0"/>
              <a:t> </a:t>
            </a:r>
            <a:r>
              <a:rPr lang="en-US" sz="1700" dirty="0" err="1"/>
              <a:t>hợp</a:t>
            </a:r>
            <a:r>
              <a:rPr lang="en-US" sz="1700" dirty="0"/>
              <a:t> (viscose + polyester).</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7"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ppt_x</p:attrName>
                                        </p:attrNameLst>
                                      </p:cBhvr>
                                      <p:tavLst>
                                        <p:tav tm="0">
                                          <p:val>
                                            <p:strVal val="#ppt_x-#ppt_w/2"/>
                                          </p:val>
                                        </p:tav>
                                        <p:tav tm="100000">
                                          <p:val>
                                            <p:strVal val="#ppt_x"/>
                                          </p:val>
                                        </p:tav>
                                      </p:tavLst>
                                    </p:anim>
                                    <p:anim calcmode="lin" valueType="num">
                                      <p:cBhvr>
                                        <p:cTn id="11" dur="500" fill="hold"/>
                                        <p:tgtEl>
                                          <p:spTgt spid="11"/>
                                        </p:tgtEl>
                                        <p:attrNameLst>
                                          <p:attrName>ppt_y</p:attrName>
                                        </p:attrNameLst>
                                      </p:cBhvr>
                                      <p:tavLst>
                                        <p:tav tm="0">
                                          <p:val>
                                            <p:strVal val="#ppt_y"/>
                                          </p:val>
                                        </p:tav>
                                        <p:tav tm="100000">
                                          <p:val>
                                            <p:strVal val="#ppt_y"/>
                                          </p:val>
                                        </p:tav>
                                      </p:tavLst>
                                    </p:anim>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box(out)">
                                      <p:cBhvr>
                                        <p:cTn id="18"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8" name="Google Shape;3718;p43"/>
          <p:cNvSpPr txBox="1">
            <a:spLocks noGrp="1"/>
          </p:cNvSpPr>
          <p:nvPr>
            <p:ph type="title" idx="6"/>
          </p:nvPr>
        </p:nvSpPr>
        <p:spPr>
          <a:xfrm>
            <a:off x="1417938" y="651688"/>
            <a:ext cx="1006709" cy="457200"/>
          </a:xfrm>
          <a:prstGeom prst="rect">
            <a:avLst/>
          </a:prstGeom>
          <a:solidFill>
            <a:schemeClr val="bg1">
              <a:lumMod val="75000"/>
            </a:schemeClr>
          </a:solidFill>
        </p:spPr>
        <p:txBody>
          <a:bodyPr spcFirstLastPara="1" wrap="square" lIns="0" tIns="0" rIns="0" bIns="0" anchor="ctr" anchorCtr="0">
            <a:noAutofit/>
          </a:bodyPr>
          <a:lstStyle/>
          <a:p>
            <a:pPr marL="0" lvl="0" indent="0" algn="ctr" rtl="0">
              <a:spcBef>
                <a:spcPts val="0"/>
              </a:spcBef>
              <a:spcAft>
                <a:spcPts val="0"/>
              </a:spcAft>
              <a:buNone/>
            </a:pPr>
            <a:r>
              <a:rPr lang="en-US" sz="2400" b="1" dirty="0" err="1">
                <a:latin typeface="+mn-lt"/>
              </a:rPr>
              <a:t>Gợi</a:t>
            </a:r>
            <a:r>
              <a:rPr lang="en-US" sz="2400" b="1" dirty="0">
                <a:latin typeface="+mn-lt"/>
              </a:rPr>
              <a:t> ý</a:t>
            </a:r>
            <a:endParaRPr sz="2400" b="1" dirty="0">
              <a:latin typeface="+mn-lt"/>
            </a:endParaRPr>
          </a:p>
        </p:txBody>
      </p:sp>
      <p:sp>
        <p:nvSpPr>
          <p:cNvPr id="8" name="Rectangle 7"/>
          <p:cNvSpPr/>
          <p:nvPr/>
        </p:nvSpPr>
        <p:spPr>
          <a:xfrm>
            <a:off x="1294648" y="1606812"/>
            <a:ext cx="5923052" cy="2687915"/>
          </a:xfrm>
          <a:prstGeom prst="rect">
            <a:avLst/>
          </a:prstGeom>
        </p:spPr>
        <p:txBody>
          <a:bodyPr wrap="square">
            <a:spAutoFit/>
          </a:bodyPr>
          <a:lstStyle/>
          <a:p>
            <a:pPr marL="285750" indent="-285750" algn="just">
              <a:lnSpc>
                <a:spcPct val="150000"/>
              </a:lnSpc>
              <a:spcAft>
                <a:spcPts val="800"/>
              </a:spcAft>
              <a:buFont typeface="Wingdings" panose="05000000000000000000" pitchFamily="2" charset="2"/>
              <a:buChar char="Ø"/>
            </a:pPr>
            <a:r>
              <a:rPr lang="nl-NL" sz="1800" b="1" dirty="0">
                <a:latin typeface="+mn-lt"/>
                <a:ea typeface="Calibri" panose="020F0502020204030204" pitchFamily="34" charset="0"/>
                <a:cs typeface="Times New Roman" panose="02020603050405020304" pitchFamily="18" charset="0"/>
              </a:rPr>
              <a:t>Vải KT (Kate): </a:t>
            </a:r>
            <a:r>
              <a:rPr lang="nl-NL" sz="1800" dirty="0">
                <a:latin typeface="+mn-lt"/>
                <a:ea typeface="Calibri" panose="020F0502020204030204" pitchFamily="34" charset="0"/>
                <a:cs typeface="Times New Roman" panose="02020603050405020304" pitchFamily="18" charset="0"/>
              </a:rPr>
              <a:t>Kết hợp giữa sợi bông và sợi tổng hợp (cotton + polyester)</a:t>
            </a:r>
            <a:endParaRPr lang="en-US" sz="1800" dirty="0">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nl-NL" sz="1800" dirty="0">
                <a:latin typeface="+mn-lt"/>
                <a:ea typeface="Calibri" panose="020F0502020204030204" pitchFamily="34" charset="0"/>
                <a:cs typeface="Times New Roman" panose="02020603050405020304" pitchFamily="18" charset="0"/>
              </a:rPr>
              <a:t> Ưu điểm: Hút ẩm cao, mặc thoáng, không nhàu, độ bền cao, khắc phục được nhược điểm dễ nhàu của vải sợi bông và nhược điểm hút ẩm kém, mặc nóng của vải sợi thổng hợp.</a:t>
            </a:r>
            <a:endParaRPr lang="en-US" sz="1800" dirty="0">
              <a:effectLst/>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99" y="966964"/>
            <a:ext cx="803031" cy="6398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540" y="2104736"/>
            <a:ext cx="3038764" cy="303876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18"/>
                                        </p:tgtEl>
                                        <p:attrNameLst>
                                          <p:attrName>style.visibility</p:attrName>
                                        </p:attrNameLst>
                                      </p:cBhvr>
                                      <p:to>
                                        <p:strVal val="visible"/>
                                      </p:to>
                                    </p:set>
                                    <p:anim calcmode="lin" valueType="num">
                                      <p:cBhvr>
                                        <p:cTn id="7" dur="500" fill="hold"/>
                                        <p:tgtEl>
                                          <p:spTgt spid="3718"/>
                                        </p:tgtEl>
                                        <p:attrNameLst>
                                          <p:attrName>ppt_w</p:attrName>
                                        </p:attrNameLst>
                                      </p:cBhvr>
                                      <p:tavLst>
                                        <p:tav tm="0">
                                          <p:val>
                                            <p:fltVal val="0"/>
                                          </p:val>
                                        </p:tav>
                                        <p:tav tm="100000">
                                          <p:val>
                                            <p:strVal val="#ppt_w"/>
                                          </p:val>
                                        </p:tav>
                                      </p:tavLst>
                                    </p:anim>
                                    <p:anim calcmode="lin" valueType="num">
                                      <p:cBhvr>
                                        <p:cTn id="8" dur="500" fill="hold"/>
                                        <p:tgtEl>
                                          <p:spTgt spid="3718"/>
                                        </p:tgtEl>
                                        <p:attrNameLst>
                                          <p:attrName>ppt_h</p:attrName>
                                        </p:attrNameLst>
                                      </p:cBhvr>
                                      <p:tavLst>
                                        <p:tav tm="0">
                                          <p:val>
                                            <p:fltVal val="0"/>
                                          </p:val>
                                        </p:tav>
                                        <p:tav tm="100000">
                                          <p:val>
                                            <p:strVal val="#ppt_h"/>
                                          </p:val>
                                        </p:tav>
                                      </p:tavLst>
                                    </p:anim>
                                    <p:anim calcmode="lin" valueType="num">
                                      <p:cBhvr>
                                        <p:cTn id="9" dur="500" fill="hold"/>
                                        <p:tgtEl>
                                          <p:spTgt spid="3718"/>
                                        </p:tgtEl>
                                        <p:attrNameLst>
                                          <p:attrName>style.rotation</p:attrName>
                                        </p:attrNameLst>
                                      </p:cBhvr>
                                      <p:tavLst>
                                        <p:tav tm="0">
                                          <p:val>
                                            <p:fltVal val="90"/>
                                          </p:val>
                                        </p:tav>
                                        <p:tav tm="100000">
                                          <p:val>
                                            <p:fltVal val="0"/>
                                          </p:val>
                                        </p:tav>
                                      </p:tavLst>
                                    </p:anim>
                                    <p:animEffect transition="in" filter="fade">
                                      <p:cBhvr>
                                        <p:cTn id="10" dur="500"/>
                                        <p:tgtEl>
                                          <p:spTgt spid="37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8"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8" name="Google Shape;3718;p43"/>
          <p:cNvSpPr txBox="1">
            <a:spLocks noGrp="1"/>
          </p:cNvSpPr>
          <p:nvPr>
            <p:ph type="title" idx="6"/>
          </p:nvPr>
        </p:nvSpPr>
        <p:spPr>
          <a:xfrm>
            <a:off x="1417938" y="651688"/>
            <a:ext cx="1006709" cy="457200"/>
          </a:xfrm>
          <a:prstGeom prst="rect">
            <a:avLst/>
          </a:prstGeom>
          <a:solidFill>
            <a:schemeClr val="bg1">
              <a:lumMod val="75000"/>
            </a:schemeClr>
          </a:solidFill>
        </p:spPr>
        <p:txBody>
          <a:bodyPr spcFirstLastPara="1" wrap="square" lIns="0" tIns="0" rIns="0" bIns="0" anchor="ctr" anchorCtr="0">
            <a:noAutofit/>
          </a:bodyPr>
          <a:lstStyle/>
          <a:p>
            <a:pPr marL="0" lvl="0" indent="0" algn="ctr" rtl="0">
              <a:spcBef>
                <a:spcPts val="0"/>
              </a:spcBef>
              <a:spcAft>
                <a:spcPts val="0"/>
              </a:spcAft>
              <a:buNone/>
            </a:pPr>
            <a:r>
              <a:rPr lang="en-US" sz="2400" b="1" dirty="0" err="1">
                <a:latin typeface="+mn-lt"/>
              </a:rPr>
              <a:t>Gợi</a:t>
            </a:r>
            <a:r>
              <a:rPr lang="en-US" sz="2400" b="1" dirty="0">
                <a:latin typeface="+mn-lt"/>
              </a:rPr>
              <a:t> ý</a:t>
            </a:r>
            <a:endParaRPr sz="2400" b="1" dirty="0">
              <a:latin typeface="+mn-lt"/>
            </a:endParaRPr>
          </a:p>
        </p:txBody>
      </p:sp>
      <p:sp>
        <p:nvSpPr>
          <p:cNvPr id="8" name="Rectangle 7"/>
          <p:cNvSpPr/>
          <p:nvPr/>
        </p:nvSpPr>
        <p:spPr>
          <a:xfrm>
            <a:off x="1294648" y="1606812"/>
            <a:ext cx="5923052" cy="3206006"/>
          </a:xfrm>
          <a:prstGeom prst="rect">
            <a:avLst/>
          </a:prstGeom>
        </p:spPr>
        <p:txBody>
          <a:bodyPr wrap="square">
            <a:spAutoFit/>
          </a:bodyPr>
          <a:lstStyle/>
          <a:p>
            <a:pPr marL="285750" indent="-285750" algn="just">
              <a:lnSpc>
                <a:spcPct val="150000"/>
              </a:lnSpc>
              <a:spcAft>
                <a:spcPts val="800"/>
              </a:spcAft>
              <a:buFont typeface="Wingdings" panose="05000000000000000000" pitchFamily="2" charset="2"/>
              <a:buChar char="Ø"/>
            </a:pPr>
            <a:r>
              <a:rPr lang="nl-NL" sz="1800" b="1" dirty="0"/>
              <a:t>Vải PEVI: </a:t>
            </a:r>
            <a:r>
              <a:rPr lang="nl-NL" sz="1800" dirty="0"/>
              <a:t>Kết hợp giữa sợi nhân tạo và sợi tổng hợp (viscose + polyester):</a:t>
            </a:r>
          </a:p>
          <a:p>
            <a:pPr marL="285750" indent="-285750" algn="just">
              <a:lnSpc>
                <a:spcPct val="150000"/>
              </a:lnSpc>
              <a:spcAft>
                <a:spcPts val="800"/>
              </a:spcAft>
              <a:buFont typeface="Wingdings" panose="05000000000000000000" pitchFamily="2" charset="2"/>
              <a:buChar char="ü"/>
            </a:pPr>
            <a:r>
              <a:rPr lang="nl-NL" sz="1800" dirty="0"/>
              <a:t>Ư điểm: Hút ẩm tốt, mặc thoáng, không nhàu, độ bền cao, vải mềm; khắc phục được nhược điểm kém bền của vải sợi nhân tạo, nhược điểm kém hút ẩm, mặc nóng của vải sợi tổng hợp.</a:t>
            </a:r>
            <a:endParaRPr lang="en-US" sz="1800" dirty="0"/>
          </a:p>
          <a:p>
            <a:pPr algn="just">
              <a:lnSpc>
                <a:spcPct val="150000"/>
              </a:lnSpc>
              <a:spcAft>
                <a:spcPts val="800"/>
              </a:spcAft>
            </a:pPr>
            <a:endParaRPr lang="en-US" sz="1800" dirty="0">
              <a:effectLst/>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99" y="966964"/>
            <a:ext cx="803031" cy="6398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540" y="2104736"/>
            <a:ext cx="3038764" cy="3038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45140" y="431267"/>
            <a:ext cx="6848272" cy="1338828"/>
          </a:xfrm>
          <a:prstGeom prst="rect">
            <a:avLst/>
          </a:prstGeom>
        </p:spPr>
        <p:txBody>
          <a:bodyPr wrap="square">
            <a:spAutoFit/>
          </a:bodyPr>
          <a:lstStyle/>
          <a:p>
            <a:pPr algn="just">
              <a:lnSpc>
                <a:spcPct val="150000"/>
              </a:lnSpc>
            </a:pPr>
            <a:r>
              <a:rPr lang="en-US" sz="1800" b="1" dirty="0" err="1"/>
              <a:t>Câu</a:t>
            </a:r>
            <a:r>
              <a:rPr lang="en-US" sz="1800" b="1" dirty="0"/>
              <a:t> </a:t>
            </a:r>
            <a:r>
              <a:rPr lang="vi-VN" sz="1800" b="1" dirty="0"/>
              <a:t>2</a:t>
            </a:r>
            <a:r>
              <a:rPr lang="en-US" sz="1800" b="1" dirty="0"/>
              <a:t>:</a:t>
            </a:r>
            <a:r>
              <a:rPr lang="vi-VN" sz="1800" dirty="0"/>
              <a:t> Dưới đây là thông tin thành phần sợi dệt trên một số loại quần áo. Em hãy xác định xem loại nào là vải sợi thiên nhiên, loại nào là vải sợi hóa học, loại nào là vải sợi pha.</a:t>
            </a:r>
            <a:endParaRPr lang="en-US" sz="1800" dirty="0"/>
          </a:p>
        </p:txBody>
      </p:sp>
      <p:pic>
        <p:nvPicPr>
          <p:cNvPr id="12" name="Picture 11"/>
          <p:cNvPicPr/>
          <p:nvPr/>
        </p:nvPicPr>
        <p:blipFill>
          <a:blip r:embed="rId2"/>
          <a:stretch>
            <a:fillRect/>
          </a:stretch>
        </p:blipFill>
        <p:spPr>
          <a:xfrm>
            <a:off x="1609928" y="1859050"/>
            <a:ext cx="5943600" cy="146431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29032">
            <a:off x="824478" y="3169294"/>
            <a:ext cx="841321" cy="957155"/>
          </a:xfrm>
          <a:prstGeom prst="rect">
            <a:avLst/>
          </a:prstGeom>
        </p:spPr>
      </p:pic>
      <p:sp>
        <p:nvSpPr>
          <p:cNvPr id="14" name="TextBox 13"/>
          <p:cNvSpPr txBox="1"/>
          <p:nvPr/>
        </p:nvSpPr>
        <p:spPr>
          <a:xfrm>
            <a:off x="1609928" y="3670114"/>
            <a:ext cx="2470826" cy="92333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800" dirty="0" err="1"/>
              <a:t>Vải</a:t>
            </a:r>
            <a:r>
              <a:rPr lang="en-US" sz="1800" dirty="0"/>
              <a:t> </a:t>
            </a:r>
            <a:r>
              <a:rPr lang="en-US" sz="1800" dirty="0" err="1"/>
              <a:t>sợi</a:t>
            </a:r>
            <a:r>
              <a:rPr lang="en-US" sz="1800" dirty="0"/>
              <a:t> </a:t>
            </a:r>
            <a:r>
              <a:rPr lang="en-US" sz="1800" dirty="0" err="1"/>
              <a:t>tự</a:t>
            </a:r>
            <a:r>
              <a:rPr lang="en-US" sz="1800" dirty="0"/>
              <a:t> </a:t>
            </a:r>
            <a:r>
              <a:rPr lang="en-US" sz="1800" dirty="0" err="1"/>
              <a:t>nhiên</a:t>
            </a:r>
            <a:r>
              <a:rPr lang="en-US" sz="1800" dirty="0"/>
              <a:t>: 100% cotton</a:t>
            </a:r>
          </a:p>
        </p:txBody>
      </p:sp>
      <p:sp>
        <p:nvSpPr>
          <p:cNvPr id="15" name="TextBox 14"/>
          <p:cNvSpPr txBox="1"/>
          <p:nvPr/>
        </p:nvSpPr>
        <p:spPr>
          <a:xfrm>
            <a:off x="4233153" y="3670114"/>
            <a:ext cx="2221150" cy="92333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800" dirty="0" err="1"/>
              <a:t>Vải</a:t>
            </a:r>
            <a:r>
              <a:rPr lang="en-US" sz="1800" dirty="0"/>
              <a:t> </a:t>
            </a:r>
            <a:r>
              <a:rPr lang="en-US" sz="1800" dirty="0" err="1"/>
              <a:t>sợi</a:t>
            </a:r>
            <a:r>
              <a:rPr lang="en-US" sz="1800" dirty="0"/>
              <a:t> </a:t>
            </a:r>
            <a:r>
              <a:rPr lang="en-US" sz="1800" dirty="0" err="1"/>
              <a:t>hóa</a:t>
            </a:r>
            <a:r>
              <a:rPr lang="en-US" sz="1800" dirty="0"/>
              <a:t> </a:t>
            </a:r>
            <a:r>
              <a:rPr lang="en-US" sz="1800" dirty="0" err="1"/>
              <a:t>học</a:t>
            </a:r>
            <a:r>
              <a:rPr lang="en-US" sz="1800" dirty="0"/>
              <a:t>: 100% polyester</a:t>
            </a:r>
          </a:p>
        </p:txBody>
      </p:sp>
      <p:sp>
        <p:nvSpPr>
          <p:cNvPr id="16" name="TextBox 15"/>
          <p:cNvSpPr txBox="1"/>
          <p:nvPr/>
        </p:nvSpPr>
        <p:spPr>
          <a:xfrm>
            <a:off x="6606702" y="3670114"/>
            <a:ext cx="1895272" cy="92333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800" dirty="0" err="1"/>
              <a:t>Vải</a:t>
            </a:r>
            <a:r>
              <a:rPr lang="en-US" sz="1800" dirty="0"/>
              <a:t> </a:t>
            </a:r>
            <a:r>
              <a:rPr lang="en-US" sz="1800" dirty="0" err="1"/>
              <a:t>sợi</a:t>
            </a:r>
            <a:r>
              <a:rPr lang="en-US" sz="1800" dirty="0"/>
              <a:t> </a:t>
            </a:r>
            <a:r>
              <a:rPr lang="en-US" sz="1800" dirty="0" err="1"/>
              <a:t>pha</a:t>
            </a:r>
            <a:r>
              <a:rPr lang="en-US" sz="1800" dirty="0"/>
              <a:t>: </a:t>
            </a:r>
            <a:r>
              <a:rPr lang="en-US" sz="1800" dirty="0" err="1"/>
              <a:t>còn</a:t>
            </a:r>
            <a:r>
              <a:rPr lang="en-US" sz="1800" dirty="0"/>
              <a:t> </a:t>
            </a:r>
            <a:r>
              <a:rPr lang="en-US" sz="1800" dirty="0" err="1"/>
              <a:t>lại</a:t>
            </a:r>
            <a:endParaRPr lang="en-US" sz="18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6" name="Google Shape;1306;p28"/>
          <p:cNvSpPr txBox="1">
            <a:spLocks noGrp="1"/>
          </p:cNvSpPr>
          <p:nvPr>
            <p:ph type="title"/>
          </p:nvPr>
        </p:nvSpPr>
        <p:spPr>
          <a:xfrm>
            <a:off x="720000" y="535000"/>
            <a:ext cx="7704000" cy="45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50000"/>
                  </a:schemeClr>
                </a:solidFill>
                <a:latin typeface="+mn-lt"/>
              </a:rPr>
              <a:t>Ai </a:t>
            </a:r>
            <a:r>
              <a:rPr lang="en-US" sz="3200" b="1" dirty="0" err="1">
                <a:solidFill>
                  <a:schemeClr val="accent1">
                    <a:lumMod val="50000"/>
                  </a:schemeClr>
                </a:solidFill>
                <a:latin typeface="+mn-lt"/>
              </a:rPr>
              <a:t>nhanh</a:t>
            </a:r>
            <a:r>
              <a:rPr lang="en-US" sz="3200" b="1" dirty="0">
                <a:solidFill>
                  <a:schemeClr val="accent1">
                    <a:lumMod val="50000"/>
                  </a:schemeClr>
                </a:solidFill>
                <a:latin typeface="+mn-lt"/>
              </a:rPr>
              <a:t> </a:t>
            </a:r>
            <a:r>
              <a:rPr lang="en-US" sz="3200" b="1" dirty="0" err="1">
                <a:solidFill>
                  <a:schemeClr val="accent1">
                    <a:lumMod val="50000"/>
                  </a:schemeClr>
                </a:solidFill>
                <a:latin typeface="+mn-lt"/>
              </a:rPr>
              <a:t>hơn</a:t>
            </a:r>
            <a:r>
              <a:rPr lang="en-US" sz="3200" b="1" dirty="0">
                <a:solidFill>
                  <a:schemeClr val="accent1">
                    <a:lumMod val="50000"/>
                  </a:schemeClr>
                </a:solidFill>
                <a:latin typeface="+mn-lt"/>
              </a:rPr>
              <a:t>?</a:t>
            </a:r>
            <a:endParaRPr sz="3200" b="1" dirty="0">
              <a:solidFill>
                <a:schemeClr val="accent1">
                  <a:lumMod val="50000"/>
                </a:schemeClr>
              </a:solidFill>
              <a:latin typeface="+mn-lt"/>
            </a:endParaRPr>
          </a:p>
        </p:txBody>
      </p:sp>
      <p:sp>
        <p:nvSpPr>
          <p:cNvPr id="7" name="Rounded Rectangular Callout 6"/>
          <p:cNvSpPr/>
          <p:nvPr/>
        </p:nvSpPr>
        <p:spPr>
          <a:xfrm>
            <a:off x="2397641" y="1414130"/>
            <a:ext cx="4348716" cy="2407857"/>
          </a:xfrm>
          <a:prstGeom prst="wedgeRoundRectCallout">
            <a:avLst>
              <a:gd name="adj1" fmla="val -54833"/>
              <a:gd name="adj2" fmla="val 41685"/>
              <a:gd name="adj3" fmla="val 16667"/>
            </a:avLst>
          </a:prstGeom>
          <a:solidFill>
            <a:schemeClr val="tx2"/>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7390" y="1562122"/>
            <a:ext cx="4064804" cy="2169825"/>
          </a:xfrm>
          <a:prstGeom prst="rect">
            <a:avLst/>
          </a:prstGeom>
        </p:spPr>
        <p:txBody>
          <a:bodyPr wrap="square">
            <a:spAutoFit/>
          </a:bodyPr>
          <a:lstStyle/>
          <a:p>
            <a:pPr algn="just">
              <a:lnSpc>
                <a:spcPct val="150000"/>
              </a:lnSpc>
            </a:pPr>
            <a:r>
              <a:rPr lang="en-US" sz="1800" dirty="0"/>
              <a:t>Chia </a:t>
            </a:r>
            <a:r>
              <a:rPr lang="en-US" sz="1800" dirty="0" err="1"/>
              <a:t>lớp</a:t>
            </a:r>
            <a:r>
              <a:rPr lang="en-US" sz="1800" dirty="0"/>
              <a:t> </a:t>
            </a:r>
            <a:r>
              <a:rPr lang="en-US" sz="1800" dirty="0" err="1"/>
              <a:t>thành</a:t>
            </a:r>
            <a:r>
              <a:rPr lang="en-US" sz="1800" dirty="0"/>
              <a:t> 5 </a:t>
            </a:r>
            <a:r>
              <a:rPr lang="en-US" sz="1800" dirty="0" err="1"/>
              <a:t>đội</a:t>
            </a:r>
            <a:r>
              <a:rPr lang="en-US" sz="1800" dirty="0"/>
              <a:t>, h</a:t>
            </a:r>
            <a:r>
              <a:rPr lang="vi-VN" sz="1800" dirty="0"/>
              <a:t>ãy kể tên những vật dụng được làm bằng vải mà em biết?</a:t>
            </a:r>
            <a:r>
              <a:rPr lang="en-US" sz="1800" dirty="0"/>
              <a:t> </a:t>
            </a:r>
            <a:r>
              <a:rPr lang="en-US" sz="1800" dirty="0" err="1"/>
              <a:t>Trong</a:t>
            </a:r>
            <a:r>
              <a:rPr lang="en-US" sz="1800" dirty="0"/>
              <a:t> 5 </a:t>
            </a:r>
            <a:r>
              <a:rPr lang="en-US" sz="1800" dirty="0" err="1"/>
              <a:t>phút</a:t>
            </a:r>
            <a:r>
              <a:rPr lang="en-US" sz="1800" dirty="0"/>
              <a:t>, </a:t>
            </a:r>
            <a:r>
              <a:rPr lang="en-US" sz="1800" dirty="0" err="1"/>
              <a:t>đội</a:t>
            </a:r>
            <a:r>
              <a:rPr lang="en-US" sz="1800" dirty="0"/>
              <a:t> </a:t>
            </a:r>
            <a:r>
              <a:rPr lang="en-US" sz="1800" dirty="0" err="1"/>
              <a:t>nào</a:t>
            </a:r>
            <a:r>
              <a:rPr lang="en-US" sz="1800" dirty="0"/>
              <a:t> </a:t>
            </a:r>
            <a:r>
              <a:rPr lang="en-US" sz="1800" dirty="0" err="1"/>
              <a:t>viết</a:t>
            </a:r>
            <a:r>
              <a:rPr lang="en-US" sz="1800" dirty="0"/>
              <a:t> </a:t>
            </a:r>
            <a:r>
              <a:rPr lang="en-US" sz="1800" dirty="0" err="1"/>
              <a:t>được</a:t>
            </a:r>
            <a:r>
              <a:rPr lang="en-US" sz="1800" dirty="0"/>
              <a:t> </a:t>
            </a:r>
            <a:r>
              <a:rPr lang="en-US" sz="1800" dirty="0" err="1"/>
              <a:t>nhiều</a:t>
            </a:r>
            <a:r>
              <a:rPr lang="en-US" sz="1800" dirty="0"/>
              <a:t> </a:t>
            </a:r>
            <a:r>
              <a:rPr lang="en-US" sz="1800" dirty="0" err="1"/>
              <a:t>đáp</a:t>
            </a:r>
            <a:r>
              <a:rPr lang="en-US" sz="1800" dirty="0"/>
              <a:t> </a:t>
            </a:r>
            <a:r>
              <a:rPr lang="en-US" sz="1800" dirty="0" err="1"/>
              <a:t>án</a:t>
            </a:r>
            <a:r>
              <a:rPr lang="en-US" sz="1800" dirty="0"/>
              <a:t> </a:t>
            </a:r>
            <a:r>
              <a:rPr lang="en-US" sz="1800" dirty="0" err="1"/>
              <a:t>hơn</a:t>
            </a:r>
            <a:r>
              <a:rPr lang="en-US" sz="1800" dirty="0"/>
              <a:t> </a:t>
            </a:r>
            <a:r>
              <a:rPr lang="en-US" sz="1800" dirty="0" err="1"/>
              <a:t>thì</a:t>
            </a:r>
            <a:r>
              <a:rPr lang="en-US" sz="1800" dirty="0"/>
              <a:t> </a:t>
            </a:r>
            <a:r>
              <a:rPr lang="en-US" sz="1800" dirty="0" err="1"/>
              <a:t>đội</a:t>
            </a:r>
            <a:r>
              <a:rPr lang="en-US" sz="1800" dirty="0"/>
              <a:t> </a:t>
            </a:r>
            <a:r>
              <a:rPr lang="en-US" sz="1800" dirty="0" err="1"/>
              <a:t>đó</a:t>
            </a:r>
            <a:r>
              <a:rPr lang="en-US" sz="1800" dirty="0"/>
              <a:t> </a:t>
            </a:r>
            <a:r>
              <a:rPr lang="en-US" sz="1800" dirty="0" err="1"/>
              <a:t>chiến</a:t>
            </a:r>
            <a:r>
              <a:rPr lang="en-US" sz="1800" dirty="0"/>
              <a:t> </a:t>
            </a:r>
            <a:r>
              <a:rPr lang="en-US" sz="1800" dirty="0" err="1"/>
              <a:t>thắng</a:t>
            </a:r>
            <a:r>
              <a:rPr lang="en-US" sz="1800"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64" y="2826918"/>
            <a:ext cx="2134486" cy="213448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899" y="2170324"/>
            <a:ext cx="2421565" cy="2421565"/>
          </a:xfrm>
          <a:prstGeom prst="ellipse">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82" y="428371"/>
            <a:ext cx="2244496" cy="1971517"/>
          </a:xfrm>
          <a:prstGeom prst="ellipse">
            <a:avLst/>
          </a:prstGeom>
          <a:ln>
            <a:noFill/>
          </a:ln>
          <a:effectLst>
            <a:softEdge rad="112500"/>
          </a:effec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8" presetClass="entr" presetSubtype="3"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par>
                                <p:cTn id="19" presetID="5"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7"/>
        <p:cNvGrpSpPr/>
        <p:nvPr/>
      </p:nvGrpSpPr>
      <p:grpSpPr>
        <a:xfrm>
          <a:off x="0" y="0"/>
          <a:ext cx="0" cy="0"/>
          <a:chOff x="0" y="0"/>
          <a:chExt cx="0" cy="0"/>
        </a:xfrm>
      </p:grpSpPr>
      <p:sp>
        <p:nvSpPr>
          <p:cNvPr id="3882" name="Google Shape;3882;p45"/>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dirty="0">
                <a:solidFill>
                  <a:schemeClr val="accent5">
                    <a:lumMod val="75000"/>
                  </a:schemeClr>
                </a:solidFill>
                <a:latin typeface="+mn-lt"/>
              </a:rPr>
              <a:t>VẬN DỤNG</a:t>
            </a:r>
            <a:endParaRPr b="1" dirty="0">
              <a:solidFill>
                <a:schemeClr val="accent5">
                  <a:lumMod val="75000"/>
                </a:schemeClr>
              </a:solidFill>
              <a:latin typeface="+mn-lt"/>
            </a:endParaRPr>
          </a:p>
        </p:txBody>
      </p:sp>
      <p:pic>
        <p:nvPicPr>
          <p:cNvPr id="3883" name="Google Shape;3883;p45"/>
          <p:cNvPicPr preferRelativeResize="0"/>
          <p:nvPr/>
        </p:nvPicPr>
        <p:blipFill>
          <a:blip r:embed="rId3">
            <a:extLst>
              <a:ext uri="{28A0092B-C50C-407E-A947-70E740481C1C}">
                <a14:useLocalDpi xmlns:a14="http://schemas.microsoft.com/office/drawing/2010/main" val="0"/>
              </a:ext>
            </a:extLst>
          </a:blip>
          <a:stretch>
            <a:fillRect/>
          </a:stretch>
        </p:blipFill>
        <p:spPr>
          <a:xfrm>
            <a:off x="922176" y="1352094"/>
            <a:ext cx="2562600" cy="2562600"/>
          </a:xfrm>
          <a:prstGeom prst="roundRect">
            <a:avLst>
              <a:gd name="adj" fmla="val 10380"/>
            </a:avLst>
          </a:prstGeom>
          <a:noFill/>
          <a:ln w="9525" cap="flat" cmpd="sng">
            <a:solidFill>
              <a:schemeClr val="dk1"/>
            </a:solidFill>
            <a:prstDash val="solid"/>
            <a:round/>
            <a:headEnd type="none" w="sm" len="sm"/>
            <a:tailEnd type="none" w="sm" len="sm"/>
          </a:ln>
        </p:spPr>
      </p:pic>
      <p:sp>
        <p:nvSpPr>
          <p:cNvPr id="3" name="Rectangle 2"/>
          <p:cNvSpPr/>
          <p:nvPr/>
        </p:nvSpPr>
        <p:spPr>
          <a:xfrm>
            <a:off x="3852000" y="1240824"/>
            <a:ext cx="4572000" cy="3000821"/>
          </a:xfrm>
          <a:prstGeom prst="rect">
            <a:avLst/>
          </a:prstGeom>
        </p:spPr>
        <p:txBody>
          <a:bodyPr>
            <a:spAutoFit/>
          </a:bodyPr>
          <a:lstStyle/>
          <a:p>
            <a:pPr marL="342900" indent="-342900" algn="just">
              <a:lnSpc>
                <a:spcPct val="150000"/>
              </a:lnSpc>
              <a:buFont typeface="+mj-lt"/>
              <a:buAutoNum type="arabicPeriod"/>
            </a:pPr>
            <a:r>
              <a:rPr lang="vi-VN" sz="1800" dirty="0"/>
              <a:t>Em hãy đọc các nhãn đính trên quần áo của em và người thân để nhận biết thành phần sợi dệt của quần áo.</a:t>
            </a:r>
          </a:p>
          <a:p>
            <a:pPr marL="342900" indent="-342900" algn="just">
              <a:lnSpc>
                <a:spcPct val="150000"/>
              </a:lnSpc>
              <a:buFont typeface="+mj-lt"/>
              <a:buAutoNum type="arabicPeriod"/>
            </a:pPr>
            <a:r>
              <a:rPr lang="vi-VN" sz="1800" dirty="0"/>
              <a:t>Với các loại quần áo không có nhãn, em hãy dựa vào độ nhàu khi vò vải để nhận biết sự có mặt của sợi thiên nhiên trong thành phần của vải.</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83"/>
                                        </p:tgtEl>
                                        <p:attrNameLst>
                                          <p:attrName>style.visibility</p:attrName>
                                        </p:attrNameLst>
                                      </p:cBhvr>
                                      <p:to>
                                        <p:strVal val="visible"/>
                                      </p:to>
                                    </p:set>
                                    <p:animEffect transition="in" filter="dissolve">
                                      <p:cBhvr>
                                        <p:cTn id="7" dur="500"/>
                                        <p:tgtEl>
                                          <p:spTgt spid="3883"/>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1"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2" dur="500"/>
                                        <p:tgtEl>
                                          <p:spTgt spid="3">
                                            <p:txEl>
                                              <p:pRg st="0" end="0"/>
                                            </p:txEl>
                                          </p:spTgt>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4"/>
        <p:cNvGrpSpPr/>
        <p:nvPr/>
      </p:nvGrpSpPr>
      <p:grpSpPr>
        <a:xfrm>
          <a:off x="0" y="0"/>
          <a:ext cx="0" cy="0"/>
          <a:chOff x="0" y="0"/>
          <a:chExt cx="0" cy="0"/>
        </a:xfrm>
      </p:grpSpPr>
      <p:grpSp>
        <p:nvGrpSpPr>
          <p:cNvPr id="14" name="Google Shape;1441;p35"/>
          <p:cNvGrpSpPr/>
          <p:nvPr/>
        </p:nvGrpSpPr>
        <p:grpSpPr>
          <a:xfrm>
            <a:off x="2058317" y="1709908"/>
            <a:ext cx="4782000" cy="897747"/>
            <a:chOff x="2128050" y="2352391"/>
            <a:chExt cx="4782000" cy="897747"/>
          </a:xfrm>
        </p:grpSpPr>
        <p:grpSp>
          <p:nvGrpSpPr>
            <p:cNvPr id="15" name="Google Shape;1442;p35"/>
            <p:cNvGrpSpPr/>
            <p:nvPr/>
          </p:nvGrpSpPr>
          <p:grpSpPr>
            <a:xfrm>
              <a:off x="2128050" y="2352391"/>
              <a:ext cx="4782000" cy="897747"/>
              <a:chOff x="2128050" y="2352391"/>
              <a:chExt cx="4782000" cy="897747"/>
            </a:xfrm>
          </p:grpSpPr>
          <p:sp>
            <p:nvSpPr>
              <p:cNvPr id="22" name="Google Shape;1443;p35"/>
              <p:cNvSpPr/>
              <p:nvPr/>
            </p:nvSpPr>
            <p:spPr>
              <a:xfrm>
                <a:off x="2128050" y="2352392"/>
                <a:ext cx="4782000" cy="720550"/>
              </a:xfrm>
              <a:custGeom>
                <a:avLst/>
                <a:gdLst/>
                <a:ahLst/>
                <a:cxnLst/>
                <a:rect l="l" t="t" r="r" b="b"/>
                <a:pathLst>
                  <a:path w="191280" h="28822" extrusionOk="0">
                    <a:moveTo>
                      <a:pt x="0" y="28822"/>
                    </a:moveTo>
                    <a:cubicBezTo>
                      <a:pt x="3614" y="23401"/>
                      <a:pt x="6683" y="15170"/>
                      <a:pt x="13147" y="14361"/>
                    </a:cubicBezTo>
                    <a:cubicBezTo>
                      <a:pt x="21123" y="13363"/>
                      <a:pt x="28720" y="18531"/>
                      <a:pt x="36153" y="21592"/>
                    </a:cubicBezTo>
                    <a:cubicBezTo>
                      <a:pt x="42959" y="24395"/>
                      <a:pt x="50913" y="24446"/>
                      <a:pt x="58173" y="23235"/>
                    </a:cubicBezTo>
                    <a:cubicBezTo>
                      <a:pt x="74510" y="20509"/>
                      <a:pt x="85733" y="1879"/>
                      <a:pt x="102213" y="229"/>
                    </a:cubicBezTo>
                    <a:cubicBezTo>
                      <a:pt x="120535" y="-1605"/>
                      <a:pt x="135451" y="16529"/>
                      <a:pt x="153155" y="21592"/>
                    </a:cubicBezTo>
                    <a:cubicBezTo>
                      <a:pt x="165375" y="25087"/>
                      <a:pt x="178570" y="22249"/>
                      <a:pt x="191280" y="22249"/>
                    </a:cubicBezTo>
                  </a:path>
                </a:pathLst>
              </a:custGeom>
              <a:noFill/>
              <a:ln w="38100" cap="flat" cmpd="sng">
                <a:solidFill>
                  <a:srgbClr val="754C24"/>
                </a:solidFill>
                <a:prstDash val="solid"/>
                <a:round/>
                <a:headEnd type="none" w="med" len="med"/>
                <a:tailEnd type="none" w="med" len="med"/>
              </a:ln>
            </p:spPr>
          </p:sp>
          <p:sp>
            <p:nvSpPr>
              <p:cNvPr id="23" name="Google Shape;1444;p35"/>
              <p:cNvSpPr/>
              <p:nvPr/>
            </p:nvSpPr>
            <p:spPr>
              <a:xfrm rot="6606825">
                <a:off x="2657657" y="2453626"/>
                <a:ext cx="394170" cy="25553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445;p35"/>
              <p:cNvSpPr/>
              <p:nvPr/>
            </p:nvSpPr>
            <p:spPr>
              <a:xfrm rot="10056885">
                <a:off x="3624733" y="2887665"/>
                <a:ext cx="394169" cy="25553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446;p35"/>
              <p:cNvSpPr/>
              <p:nvPr/>
            </p:nvSpPr>
            <p:spPr>
              <a:xfrm rot="7780831">
                <a:off x="5609406" y="2535629"/>
                <a:ext cx="394171" cy="25553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447;p35"/>
              <p:cNvSpPr/>
              <p:nvPr/>
            </p:nvSpPr>
            <p:spPr>
              <a:xfrm rot="-10350062">
                <a:off x="6279425" y="2958530"/>
                <a:ext cx="394176" cy="255533"/>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448;p35"/>
              <p:cNvSpPr/>
              <p:nvPr/>
            </p:nvSpPr>
            <p:spPr>
              <a:xfrm rot="-9727043">
                <a:off x="3069234" y="2971359"/>
                <a:ext cx="354631" cy="229886"/>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 name="Google Shape;1449;p35"/>
            <p:cNvGrpSpPr/>
            <p:nvPr/>
          </p:nvGrpSpPr>
          <p:grpSpPr>
            <a:xfrm rot="-9301810">
              <a:off x="3075465" y="2588118"/>
              <a:ext cx="315632" cy="311313"/>
              <a:chOff x="2398800" y="1826575"/>
              <a:chExt cx="2258325" cy="2227425"/>
            </a:xfrm>
          </p:grpSpPr>
          <p:sp>
            <p:nvSpPr>
              <p:cNvPr id="20" name="Google Shape;1450;p3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rgbClr val="FFC28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451;p3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rgbClr val="FFF7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 name="Google Shape;1452;p35"/>
            <p:cNvGrpSpPr/>
            <p:nvPr/>
          </p:nvGrpSpPr>
          <p:grpSpPr>
            <a:xfrm rot="-9301810">
              <a:off x="6087190" y="2588118"/>
              <a:ext cx="315632" cy="311313"/>
              <a:chOff x="2398800" y="1826575"/>
              <a:chExt cx="2258325" cy="2227425"/>
            </a:xfrm>
          </p:grpSpPr>
          <p:sp>
            <p:nvSpPr>
              <p:cNvPr id="18" name="Google Shape;1453;p3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rgbClr val="FFC28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454;p3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rgbClr val="FFF7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28" name="Google Shape;1455;p35"/>
          <p:cNvSpPr/>
          <p:nvPr/>
        </p:nvSpPr>
        <p:spPr>
          <a:xfrm rot="1223655">
            <a:off x="6641735" y="1697430"/>
            <a:ext cx="1551533" cy="1203164"/>
          </a:xfrm>
          <a:custGeom>
            <a:avLst/>
            <a:gdLst/>
            <a:ahLst/>
            <a:cxnLst/>
            <a:rect l="l" t="t" r="r" b="b"/>
            <a:pathLst>
              <a:path w="23618" h="18315" extrusionOk="0">
                <a:moveTo>
                  <a:pt x="17903" y="1"/>
                </a:moveTo>
                <a:cubicBezTo>
                  <a:pt x="15738" y="1"/>
                  <a:pt x="13546" y="1404"/>
                  <a:pt x="13210" y="3546"/>
                </a:cubicBezTo>
                <a:cubicBezTo>
                  <a:pt x="12715" y="2309"/>
                  <a:pt x="11393" y="1671"/>
                  <a:pt x="10045" y="1671"/>
                </a:cubicBezTo>
                <a:cubicBezTo>
                  <a:pt x="9212" y="1671"/>
                  <a:pt x="8369" y="1915"/>
                  <a:pt x="7706" y="2412"/>
                </a:cubicBezTo>
                <a:cubicBezTo>
                  <a:pt x="5938" y="3713"/>
                  <a:pt x="5304" y="6081"/>
                  <a:pt x="5471" y="8250"/>
                </a:cubicBezTo>
                <a:cubicBezTo>
                  <a:pt x="5120" y="7314"/>
                  <a:pt x="4129" y="6788"/>
                  <a:pt x="3119" y="6788"/>
                </a:cubicBezTo>
                <a:cubicBezTo>
                  <a:pt x="2690" y="6788"/>
                  <a:pt x="2257" y="6883"/>
                  <a:pt x="1869" y="7082"/>
                </a:cubicBezTo>
                <a:cubicBezTo>
                  <a:pt x="601" y="7749"/>
                  <a:pt x="1" y="9317"/>
                  <a:pt x="201" y="10718"/>
                </a:cubicBezTo>
                <a:cubicBezTo>
                  <a:pt x="741" y="15096"/>
                  <a:pt x="6591" y="18315"/>
                  <a:pt x="10918" y="18315"/>
                </a:cubicBezTo>
                <a:cubicBezTo>
                  <a:pt x="11404" y="18315"/>
                  <a:pt x="11871" y="18274"/>
                  <a:pt x="12309" y="18190"/>
                </a:cubicBezTo>
                <a:cubicBezTo>
                  <a:pt x="14911" y="17690"/>
                  <a:pt x="17280" y="16289"/>
                  <a:pt x="19214" y="14487"/>
                </a:cubicBezTo>
                <a:cubicBezTo>
                  <a:pt x="21249" y="12586"/>
                  <a:pt x="22950" y="10151"/>
                  <a:pt x="23284" y="7349"/>
                </a:cubicBezTo>
                <a:cubicBezTo>
                  <a:pt x="23618" y="4580"/>
                  <a:pt x="22317" y="1511"/>
                  <a:pt x="19748" y="377"/>
                </a:cubicBezTo>
                <a:cubicBezTo>
                  <a:pt x="19167" y="121"/>
                  <a:pt x="18536" y="1"/>
                  <a:pt x="17903" y="1"/>
                </a:cubicBezTo>
                <a:close/>
              </a:path>
            </a:pathLst>
          </a:custGeom>
          <a:solidFill>
            <a:schemeClr val="accent2">
              <a:lumMod val="60000"/>
              <a:lumOff val="40000"/>
            </a:schemeClr>
          </a:solidFill>
          <a:ln w="76200" cap="flat" cmpd="sng">
            <a:solidFill>
              <a:srgbClr val="FFFFFF"/>
            </a:solidFill>
            <a:prstDash val="solid"/>
            <a:round/>
            <a:headEnd type="none" w="sm" len="sm"/>
            <a:tailEnd type="none" w="sm" len="sm"/>
          </a:ln>
          <a:effectLst>
            <a:outerShdw blurRad="57150" dist="19050" dir="5400000" algn="bl" rotWithShape="0">
              <a:srgbClr val="754C2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457;p35"/>
          <p:cNvSpPr/>
          <p:nvPr/>
        </p:nvSpPr>
        <p:spPr>
          <a:xfrm rot="1223655">
            <a:off x="3726510" y="1202630"/>
            <a:ext cx="1551533" cy="1203164"/>
          </a:xfrm>
          <a:custGeom>
            <a:avLst/>
            <a:gdLst/>
            <a:ahLst/>
            <a:cxnLst/>
            <a:rect l="l" t="t" r="r" b="b"/>
            <a:pathLst>
              <a:path w="23618" h="18315" extrusionOk="0">
                <a:moveTo>
                  <a:pt x="17903" y="1"/>
                </a:moveTo>
                <a:cubicBezTo>
                  <a:pt x="15738" y="1"/>
                  <a:pt x="13546" y="1404"/>
                  <a:pt x="13210" y="3546"/>
                </a:cubicBezTo>
                <a:cubicBezTo>
                  <a:pt x="12715" y="2309"/>
                  <a:pt x="11393" y="1671"/>
                  <a:pt x="10045" y="1671"/>
                </a:cubicBezTo>
                <a:cubicBezTo>
                  <a:pt x="9212" y="1671"/>
                  <a:pt x="8369" y="1915"/>
                  <a:pt x="7706" y="2412"/>
                </a:cubicBezTo>
                <a:cubicBezTo>
                  <a:pt x="5938" y="3713"/>
                  <a:pt x="5304" y="6081"/>
                  <a:pt x="5471" y="8250"/>
                </a:cubicBezTo>
                <a:cubicBezTo>
                  <a:pt x="5120" y="7314"/>
                  <a:pt x="4129" y="6788"/>
                  <a:pt x="3119" y="6788"/>
                </a:cubicBezTo>
                <a:cubicBezTo>
                  <a:pt x="2690" y="6788"/>
                  <a:pt x="2257" y="6883"/>
                  <a:pt x="1869" y="7082"/>
                </a:cubicBezTo>
                <a:cubicBezTo>
                  <a:pt x="601" y="7749"/>
                  <a:pt x="1" y="9317"/>
                  <a:pt x="201" y="10718"/>
                </a:cubicBezTo>
                <a:cubicBezTo>
                  <a:pt x="741" y="15096"/>
                  <a:pt x="6591" y="18315"/>
                  <a:pt x="10918" y="18315"/>
                </a:cubicBezTo>
                <a:cubicBezTo>
                  <a:pt x="11404" y="18315"/>
                  <a:pt x="11871" y="18274"/>
                  <a:pt x="12309" y="18190"/>
                </a:cubicBezTo>
                <a:cubicBezTo>
                  <a:pt x="14911" y="17690"/>
                  <a:pt x="17280" y="16289"/>
                  <a:pt x="19214" y="14487"/>
                </a:cubicBezTo>
                <a:cubicBezTo>
                  <a:pt x="21249" y="12586"/>
                  <a:pt x="22950" y="10151"/>
                  <a:pt x="23284" y="7349"/>
                </a:cubicBezTo>
                <a:cubicBezTo>
                  <a:pt x="23618" y="4580"/>
                  <a:pt x="22317" y="1511"/>
                  <a:pt x="19748" y="377"/>
                </a:cubicBezTo>
                <a:cubicBezTo>
                  <a:pt x="19167" y="121"/>
                  <a:pt x="18536" y="1"/>
                  <a:pt x="17903" y="1"/>
                </a:cubicBezTo>
                <a:close/>
              </a:path>
            </a:pathLst>
          </a:custGeom>
          <a:solidFill>
            <a:schemeClr val="accent1">
              <a:lumMod val="60000"/>
              <a:lumOff val="40000"/>
            </a:schemeClr>
          </a:solidFill>
          <a:ln w="76200" cap="flat" cmpd="sng">
            <a:solidFill>
              <a:srgbClr val="FFFFFF"/>
            </a:solidFill>
            <a:prstDash val="solid"/>
            <a:round/>
            <a:headEnd type="none" w="sm" len="sm"/>
            <a:tailEnd type="none" w="sm" len="sm"/>
          </a:ln>
          <a:effectLst>
            <a:outerShdw blurRad="57150" dist="19050" dir="5400000" algn="bl" rotWithShape="0">
              <a:srgbClr val="754C2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458;p35"/>
          <p:cNvSpPr txBox="1"/>
          <p:nvPr/>
        </p:nvSpPr>
        <p:spPr>
          <a:xfrm>
            <a:off x="3911417" y="1660755"/>
            <a:ext cx="1181700" cy="45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rdo" panose="020B0604020202020204"/>
              <a:buNone/>
              <a:defRPr sz="3000" b="1" i="0" u="none" strike="noStrike" cap="none">
                <a:solidFill>
                  <a:schemeClr val="dk1"/>
                </a:solidFill>
                <a:latin typeface="Cardo" panose="020B0604020202020204"/>
                <a:ea typeface="Cardo" panose="020B0604020202020204"/>
                <a:cs typeface="Cardo" panose="020B0604020202020204"/>
                <a:sym typeface="Cardo" panose="020B0604020202020204"/>
              </a:defRPr>
            </a:lvl1pPr>
            <a:lvl2pPr marR="0" lvl="1"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2pPr>
            <a:lvl3pPr marR="0" lvl="2"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3pPr>
            <a:lvl4pPr marR="0" lvl="3"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4pPr>
            <a:lvl5pPr marR="0" lvl="4"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5pPr>
            <a:lvl6pPr marR="0" lvl="5"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6pPr>
            <a:lvl7pPr marR="0" lvl="6"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7pPr>
            <a:lvl8pPr marR="0" lvl="7"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8pPr>
            <a:lvl9pPr marR="0" lvl="8"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9pPr>
          </a:lstStyle>
          <a:p>
            <a:pPr marL="0" marR="0" lvl="0" indent="0" algn="ctr" defTabSz="914400" rtl="0" eaLnBrk="1" fontAlgn="auto" latinLnBrk="0" hangingPunct="1">
              <a:lnSpc>
                <a:spcPct val="100000"/>
              </a:lnSpc>
              <a:spcBef>
                <a:spcPts val="0"/>
              </a:spcBef>
              <a:spcAft>
                <a:spcPts val="0"/>
              </a:spcAft>
              <a:buClr>
                <a:srgbClr val="E79D50"/>
              </a:buClr>
              <a:buSzPts val="3400"/>
              <a:buFont typeface="Cardo" panose="020B0604020202020204"/>
              <a:buNone/>
              <a:defRPr/>
            </a:pPr>
            <a:r>
              <a:rPr kumimoji="0" lang="en-GB" sz="3000" b="1" i="0" u="none" strike="noStrike" kern="0" cap="none" spc="0" normalizeH="0" baseline="0" noProof="0">
                <a:ln>
                  <a:noFill/>
                </a:ln>
                <a:solidFill>
                  <a:srgbClr val="754C24"/>
                </a:solidFill>
                <a:effectLst/>
                <a:uLnTx/>
                <a:uFillTx/>
                <a:latin typeface="Arial" panose="020B0604020202020204"/>
                <a:cs typeface="Cardo" panose="020B0604020202020204"/>
                <a:sym typeface="Cardo" panose="020B0604020202020204"/>
              </a:rPr>
              <a:t>02</a:t>
            </a:r>
            <a:endParaRPr kumimoji="0" lang="en-GB" sz="3000" b="1" i="0" u="none" strike="noStrike" kern="0" cap="none" spc="0" normalizeH="0" baseline="0" noProof="0" dirty="0">
              <a:ln>
                <a:noFill/>
              </a:ln>
              <a:solidFill>
                <a:srgbClr val="754C24"/>
              </a:solidFill>
              <a:effectLst/>
              <a:uLnTx/>
              <a:uFillTx/>
              <a:latin typeface="Arial" panose="020B0604020202020204"/>
              <a:cs typeface="Cardo" panose="020B0604020202020204"/>
              <a:sym typeface="Cardo" panose="020B0604020202020204"/>
            </a:endParaRPr>
          </a:p>
        </p:txBody>
      </p:sp>
      <p:sp>
        <p:nvSpPr>
          <p:cNvPr id="31" name="Google Shape;1459;p35"/>
          <p:cNvSpPr/>
          <p:nvPr/>
        </p:nvSpPr>
        <p:spPr>
          <a:xfrm rot="1223655">
            <a:off x="811285" y="1697430"/>
            <a:ext cx="1551533" cy="1203164"/>
          </a:xfrm>
          <a:custGeom>
            <a:avLst/>
            <a:gdLst/>
            <a:ahLst/>
            <a:cxnLst/>
            <a:rect l="l" t="t" r="r" b="b"/>
            <a:pathLst>
              <a:path w="23618" h="18315" extrusionOk="0">
                <a:moveTo>
                  <a:pt x="17903" y="1"/>
                </a:moveTo>
                <a:cubicBezTo>
                  <a:pt x="15738" y="1"/>
                  <a:pt x="13546" y="1404"/>
                  <a:pt x="13210" y="3546"/>
                </a:cubicBezTo>
                <a:cubicBezTo>
                  <a:pt x="12715" y="2309"/>
                  <a:pt x="11393" y="1671"/>
                  <a:pt x="10045" y="1671"/>
                </a:cubicBezTo>
                <a:cubicBezTo>
                  <a:pt x="9212" y="1671"/>
                  <a:pt x="8369" y="1915"/>
                  <a:pt x="7706" y="2412"/>
                </a:cubicBezTo>
                <a:cubicBezTo>
                  <a:pt x="5938" y="3713"/>
                  <a:pt x="5304" y="6081"/>
                  <a:pt x="5471" y="8250"/>
                </a:cubicBezTo>
                <a:cubicBezTo>
                  <a:pt x="5120" y="7314"/>
                  <a:pt x="4129" y="6788"/>
                  <a:pt x="3119" y="6788"/>
                </a:cubicBezTo>
                <a:cubicBezTo>
                  <a:pt x="2690" y="6788"/>
                  <a:pt x="2257" y="6883"/>
                  <a:pt x="1869" y="7082"/>
                </a:cubicBezTo>
                <a:cubicBezTo>
                  <a:pt x="601" y="7749"/>
                  <a:pt x="1" y="9317"/>
                  <a:pt x="201" y="10718"/>
                </a:cubicBezTo>
                <a:cubicBezTo>
                  <a:pt x="741" y="15096"/>
                  <a:pt x="6591" y="18315"/>
                  <a:pt x="10918" y="18315"/>
                </a:cubicBezTo>
                <a:cubicBezTo>
                  <a:pt x="11404" y="18315"/>
                  <a:pt x="11871" y="18274"/>
                  <a:pt x="12309" y="18190"/>
                </a:cubicBezTo>
                <a:cubicBezTo>
                  <a:pt x="14911" y="17690"/>
                  <a:pt x="17280" y="16289"/>
                  <a:pt x="19214" y="14487"/>
                </a:cubicBezTo>
                <a:cubicBezTo>
                  <a:pt x="21249" y="12586"/>
                  <a:pt x="22950" y="10151"/>
                  <a:pt x="23284" y="7349"/>
                </a:cubicBezTo>
                <a:cubicBezTo>
                  <a:pt x="23618" y="4580"/>
                  <a:pt x="22317" y="1511"/>
                  <a:pt x="19748" y="377"/>
                </a:cubicBezTo>
                <a:cubicBezTo>
                  <a:pt x="19167" y="121"/>
                  <a:pt x="18536" y="1"/>
                  <a:pt x="17903" y="1"/>
                </a:cubicBezTo>
                <a:close/>
              </a:path>
            </a:pathLst>
          </a:custGeom>
          <a:solidFill>
            <a:schemeClr val="bg1">
              <a:lumMod val="75000"/>
            </a:schemeClr>
          </a:solidFill>
          <a:ln w="76200" cap="flat" cmpd="sng">
            <a:solidFill>
              <a:srgbClr val="FFFFFF"/>
            </a:solidFill>
            <a:prstDash val="solid"/>
            <a:round/>
            <a:headEnd type="none" w="sm" len="sm"/>
            <a:tailEnd type="none" w="sm" len="sm"/>
          </a:ln>
          <a:effectLst>
            <a:outerShdw blurRad="57150" dist="19050" dir="5400000" algn="bl" rotWithShape="0">
              <a:srgbClr val="754C2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466;p35"/>
          <p:cNvSpPr txBox="1"/>
          <p:nvPr/>
        </p:nvSpPr>
        <p:spPr>
          <a:xfrm>
            <a:off x="996192" y="2155555"/>
            <a:ext cx="1181700" cy="45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rdo" panose="020B0604020202020204"/>
              <a:buNone/>
              <a:defRPr sz="3000" b="1" i="0" u="none" strike="noStrike" cap="none">
                <a:solidFill>
                  <a:schemeClr val="dk1"/>
                </a:solidFill>
                <a:latin typeface="Cardo" panose="020B0604020202020204"/>
                <a:ea typeface="Cardo" panose="020B0604020202020204"/>
                <a:cs typeface="Cardo" panose="020B0604020202020204"/>
                <a:sym typeface="Cardo" panose="020B0604020202020204"/>
              </a:defRPr>
            </a:lvl1pPr>
            <a:lvl2pPr marR="0" lvl="1"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2pPr>
            <a:lvl3pPr marR="0" lvl="2"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3pPr>
            <a:lvl4pPr marR="0" lvl="3"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4pPr>
            <a:lvl5pPr marR="0" lvl="4"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5pPr>
            <a:lvl6pPr marR="0" lvl="5"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6pPr>
            <a:lvl7pPr marR="0" lvl="6"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7pPr>
            <a:lvl8pPr marR="0" lvl="7"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8pPr>
            <a:lvl9pPr marR="0" lvl="8"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9pPr>
          </a:lstStyle>
          <a:p>
            <a:pPr marL="0" marR="0" lvl="0" indent="0" algn="ctr" defTabSz="914400" rtl="0" eaLnBrk="1" fontAlgn="auto" latinLnBrk="0" hangingPunct="1">
              <a:lnSpc>
                <a:spcPct val="100000"/>
              </a:lnSpc>
              <a:spcBef>
                <a:spcPts val="0"/>
              </a:spcBef>
              <a:spcAft>
                <a:spcPts val="0"/>
              </a:spcAft>
              <a:buClr>
                <a:srgbClr val="E79D50"/>
              </a:buClr>
              <a:buSzPts val="3400"/>
              <a:buFont typeface="Cardo" panose="020B0604020202020204"/>
              <a:buNone/>
              <a:defRPr/>
            </a:pPr>
            <a:r>
              <a:rPr kumimoji="0" lang="en-GB" sz="3000" b="1" i="0" u="none" strike="noStrike" kern="0" cap="none" spc="0" normalizeH="0" baseline="0" noProof="0">
                <a:ln>
                  <a:noFill/>
                </a:ln>
                <a:solidFill>
                  <a:srgbClr val="754C24"/>
                </a:solidFill>
                <a:effectLst/>
                <a:uLnTx/>
                <a:uFillTx/>
                <a:latin typeface="Arial" panose="020B0604020202020204"/>
                <a:cs typeface="Cardo" panose="020B0604020202020204"/>
                <a:sym typeface="Cardo" panose="020B0604020202020204"/>
              </a:rPr>
              <a:t>01</a:t>
            </a:r>
            <a:endParaRPr kumimoji="0" lang="en-GB" sz="3000" b="1" i="0" u="none" strike="noStrike" kern="0" cap="none" spc="0" normalizeH="0" baseline="0" noProof="0" dirty="0">
              <a:ln>
                <a:noFill/>
              </a:ln>
              <a:solidFill>
                <a:srgbClr val="754C24"/>
              </a:solidFill>
              <a:effectLst/>
              <a:uLnTx/>
              <a:uFillTx/>
              <a:latin typeface="Arial" panose="020B0604020202020204"/>
              <a:cs typeface="Cardo" panose="020B0604020202020204"/>
              <a:sym typeface="Cardo" panose="020B0604020202020204"/>
            </a:endParaRPr>
          </a:p>
        </p:txBody>
      </p:sp>
      <p:sp>
        <p:nvSpPr>
          <p:cNvPr id="33" name="Google Shape;1467;p35"/>
          <p:cNvSpPr txBox="1"/>
          <p:nvPr/>
        </p:nvSpPr>
        <p:spPr>
          <a:xfrm>
            <a:off x="6826642" y="2155555"/>
            <a:ext cx="1181700" cy="45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rdo" panose="020B0604020202020204"/>
              <a:buNone/>
              <a:defRPr sz="3000" b="1" i="0" u="none" strike="noStrike" cap="none">
                <a:solidFill>
                  <a:schemeClr val="dk1"/>
                </a:solidFill>
                <a:latin typeface="Cardo" panose="020B0604020202020204"/>
                <a:ea typeface="Cardo" panose="020B0604020202020204"/>
                <a:cs typeface="Cardo" panose="020B0604020202020204"/>
                <a:sym typeface="Cardo" panose="020B0604020202020204"/>
              </a:defRPr>
            </a:lvl1pPr>
            <a:lvl2pPr marR="0" lvl="1"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2pPr>
            <a:lvl3pPr marR="0" lvl="2"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3pPr>
            <a:lvl4pPr marR="0" lvl="3"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4pPr>
            <a:lvl5pPr marR="0" lvl="4"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5pPr>
            <a:lvl6pPr marR="0" lvl="5"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6pPr>
            <a:lvl7pPr marR="0" lvl="6"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7pPr>
            <a:lvl8pPr marR="0" lvl="7"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8pPr>
            <a:lvl9pPr marR="0" lvl="8" algn="l" rtl="0">
              <a:lnSpc>
                <a:spcPct val="100000"/>
              </a:lnSpc>
              <a:spcBef>
                <a:spcPts val="0"/>
              </a:spcBef>
              <a:spcAft>
                <a:spcPts val="0"/>
              </a:spcAft>
              <a:buClr>
                <a:schemeClr val="dk1"/>
              </a:buClr>
              <a:buSzPts val="3400"/>
              <a:buFont typeface="Cardo" panose="020B0604020202020204"/>
              <a:buNone/>
              <a:defRPr sz="3400" b="1" i="0" u="none" strike="noStrike" cap="none">
                <a:solidFill>
                  <a:schemeClr val="dk1"/>
                </a:solidFill>
                <a:latin typeface="Cardo" panose="020B0604020202020204"/>
                <a:ea typeface="Cardo" panose="020B0604020202020204"/>
                <a:cs typeface="Cardo" panose="020B0604020202020204"/>
                <a:sym typeface="Cardo" panose="020B0604020202020204"/>
              </a:defRPr>
            </a:lvl9pPr>
          </a:lstStyle>
          <a:p>
            <a:pPr marL="0" marR="0" lvl="0" indent="0" algn="ctr" defTabSz="914400" rtl="0" eaLnBrk="1" fontAlgn="auto" latinLnBrk="0" hangingPunct="1">
              <a:lnSpc>
                <a:spcPct val="100000"/>
              </a:lnSpc>
              <a:spcBef>
                <a:spcPts val="0"/>
              </a:spcBef>
              <a:spcAft>
                <a:spcPts val="0"/>
              </a:spcAft>
              <a:buClr>
                <a:srgbClr val="E79D50"/>
              </a:buClr>
              <a:buSzPts val="3400"/>
              <a:buFont typeface="Cardo" panose="020B0604020202020204"/>
              <a:buNone/>
              <a:defRPr/>
            </a:pPr>
            <a:r>
              <a:rPr kumimoji="0" lang="en-US" sz="3000" b="1" i="0" u="none" strike="noStrike" kern="0" cap="none" spc="0" normalizeH="0" baseline="0" noProof="0">
                <a:ln>
                  <a:noFill/>
                </a:ln>
                <a:solidFill>
                  <a:srgbClr val="754C24"/>
                </a:solidFill>
                <a:effectLst/>
                <a:uLnTx/>
                <a:uFillTx/>
                <a:latin typeface="Arial" panose="020B0604020202020204"/>
                <a:cs typeface="Cardo" panose="020B0604020202020204"/>
                <a:sym typeface="Cardo" panose="020B0604020202020204"/>
              </a:rPr>
              <a:t>03</a:t>
            </a:r>
            <a:endParaRPr kumimoji="0" lang="en-US" sz="3000" b="1" i="0" u="none" strike="noStrike" kern="0" cap="none" spc="0" normalizeH="0" baseline="0" noProof="0" dirty="0">
              <a:ln>
                <a:noFill/>
              </a:ln>
              <a:solidFill>
                <a:srgbClr val="754C24"/>
              </a:solidFill>
              <a:effectLst/>
              <a:uLnTx/>
              <a:uFillTx/>
              <a:latin typeface="Arial" panose="020B0604020202020204"/>
              <a:cs typeface="Cardo" panose="020B0604020202020204"/>
              <a:sym typeface="Cardo" panose="020B0604020202020204"/>
            </a:endParaRPr>
          </a:p>
        </p:txBody>
      </p:sp>
      <p:sp>
        <p:nvSpPr>
          <p:cNvPr id="34" name="Rectangle 33"/>
          <p:cNvSpPr/>
          <p:nvPr/>
        </p:nvSpPr>
        <p:spPr>
          <a:xfrm>
            <a:off x="604619" y="3106652"/>
            <a:ext cx="1992641" cy="958660"/>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lang="en-US" sz="2000" dirty="0" err="1">
                <a:solidFill>
                  <a:sysClr val="windowText" lastClr="000000"/>
                </a:solidFill>
              </a:rPr>
              <a:t>Ôn</a:t>
            </a:r>
            <a:r>
              <a:rPr lang="en-US" sz="2000" dirty="0">
                <a:solidFill>
                  <a:sysClr val="windowText" lastClr="000000"/>
                </a:solidFill>
              </a:rPr>
              <a:t> </a:t>
            </a:r>
            <a:r>
              <a:rPr lang="en-US" sz="2000" dirty="0" err="1">
                <a:solidFill>
                  <a:sysClr val="windowText" lastClr="000000"/>
                </a:solidFill>
              </a:rPr>
              <a:t>lại</a:t>
            </a:r>
            <a:r>
              <a:rPr lang="en-US" sz="2000" dirty="0">
                <a:solidFill>
                  <a:sysClr val="windowText" lastClr="000000"/>
                </a:solidFill>
              </a:rPr>
              <a:t> </a:t>
            </a:r>
            <a:r>
              <a:rPr lang="en-US" sz="2000" dirty="0" err="1">
                <a:solidFill>
                  <a:sysClr val="windowText" lastClr="000000"/>
                </a:solidFill>
              </a:rPr>
              <a:t>kiến</a:t>
            </a:r>
            <a:r>
              <a:rPr lang="en-US" sz="2000" dirty="0">
                <a:solidFill>
                  <a:sysClr val="windowText" lastClr="000000"/>
                </a:solidFill>
              </a:rPr>
              <a:t> </a:t>
            </a:r>
            <a:r>
              <a:rPr lang="en-US" sz="2000" dirty="0" err="1">
                <a:solidFill>
                  <a:sysClr val="windowText" lastClr="000000"/>
                </a:solidFill>
              </a:rPr>
              <a:t>thức</a:t>
            </a:r>
            <a:r>
              <a:rPr lang="en-US" sz="2000" dirty="0">
                <a:solidFill>
                  <a:sysClr val="windowText" lastClr="000000"/>
                </a:solidFill>
              </a:rPr>
              <a:t> </a:t>
            </a:r>
            <a:r>
              <a:rPr lang="en-US" sz="2000" dirty="0" err="1">
                <a:solidFill>
                  <a:sysClr val="windowText" lastClr="000000"/>
                </a:solidFill>
              </a:rPr>
              <a:t>đã</a:t>
            </a:r>
            <a:r>
              <a:rPr lang="en-US" sz="2000" dirty="0">
                <a:solidFill>
                  <a:sysClr val="windowText" lastClr="000000"/>
                </a:solidFill>
              </a:rPr>
              <a:t> </a:t>
            </a:r>
            <a:r>
              <a:rPr lang="en-US" sz="2000" dirty="0" err="1">
                <a:solidFill>
                  <a:sysClr val="windowText" lastClr="000000"/>
                </a:solidFill>
              </a:rPr>
              <a:t>học</a:t>
            </a:r>
            <a:endParaRPr kumimoji="0" lang="en-US" sz="2000" b="0" i="0" u="none" strike="noStrike" kern="0" cap="none" spc="0" normalizeH="0" baseline="0" noProof="0" dirty="0">
              <a:ln>
                <a:noFill/>
              </a:ln>
              <a:solidFill>
                <a:sysClr val="windowText" lastClr="000000"/>
              </a:solidFill>
              <a:effectLst/>
              <a:uLnTx/>
              <a:uFillTx/>
            </a:endParaRPr>
          </a:p>
        </p:txBody>
      </p:sp>
      <p:sp>
        <p:nvSpPr>
          <p:cNvPr id="35" name="Rectangle 34"/>
          <p:cNvSpPr/>
          <p:nvPr/>
        </p:nvSpPr>
        <p:spPr>
          <a:xfrm>
            <a:off x="6210730" y="2876105"/>
            <a:ext cx="2452247" cy="958660"/>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sz="2000" b="0" i="0" u="none" strike="noStrike" kern="0" cap="none" spc="0" normalizeH="0" baseline="0" noProof="0" dirty="0" err="1">
                <a:ln>
                  <a:noFill/>
                </a:ln>
                <a:solidFill>
                  <a:sysClr val="windowText" lastClr="000000"/>
                </a:solidFill>
                <a:effectLst/>
                <a:uLnTx/>
                <a:uFillTx/>
              </a:rPr>
              <a:t>Xem</a:t>
            </a:r>
            <a:r>
              <a:rPr kumimoji="0" lang="en-US" sz="2000" b="0" i="0" u="none" strike="noStrike" kern="0" cap="none" spc="0" normalizeH="0" noProof="0" dirty="0">
                <a:ln>
                  <a:noFill/>
                </a:ln>
                <a:solidFill>
                  <a:sysClr val="windowText" lastClr="000000"/>
                </a:solidFill>
                <a:effectLst/>
                <a:uLnTx/>
                <a:uFillTx/>
              </a:rPr>
              <a:t> </a:t>
            </a:r>
            <a:r>
              <a:rPr kumimoji="0" lang="en-US" sz="2000" b="0" i="0" u="none" strike="noStrike" kern="0" cap="none" spc="0" normalizeH="0" noProof="0" dirty="0" err="1">
                <a:ln>
                  <a:noFill/>
                </a:ln>
                <a:solidFill>
                  <a:sysClr val="windowText" lastClr="000000"/>
                </a:solidFill>
                <a:effectLst/>
                <a:uLnTx/>
                <a:uFillTx/>
              </a:rPr>
              <a:t>trước</a:t>
            </a:r>
            <a:r>
              <a:rPr kumimoji="0" lang="en-US" sz="2000" b="0" i="0" u="none" strike="noStrike" kern="0" cap="none" spc="0" normalizeH="0" noProof="0" dirty="0">
                <a:ln>
                  <a:noFill/>
                </a:ln>
                <a:solidFill>
                  <a:sysClr val="windowText" lastClr="000000"/>
                </a:solidFill>
                <a:effectLst/>
                <a:uLnTx/>
                <a:uFillTx/>
              </a:rPr>
              <a:t> </a:t>
            </a:r>
            <a:r>
              <a:rPr kumimoji="0" lang="en-US" sz="2000" b="0" i="0" u="none" strike="noStrike" kern="0" cap="none" spc="0" normalizeH="0" noProof="0" dirty="0" err="1">
                <a:ln>
                  <a:noFill/>
                </a:ln>
                <a:solidFill>
                  <a:sysClr val="windowText" lastClr="000000"/>
                </a:solidFill>
                <a:effectLst/>
                <a:uLnTx/>
                <a:uFillTx/>
              </a:rPr>
              <a:t>nội</a:t>
            </a:r>
            <a:r>
              <a:rPr kumimoji="0" lang="en-US" sz="2000" b="0" i="0" u="none" strike="noStrike" kern="0" cap="none" spc="0" normalizeH="0" noProof="0" dirty="0">
                <a:ln>
                  <a:noFill/>
                </a:ln>
                <a:solidFill>
                  <a:sysClr val="windowText" lastClr="000000"/>
                </a:solidFill>
                <a:effectLst/>
                <a:uLnTx/>
                <a:uFillTx/>
              </a:rPr>
              <a:t> dung </a:t>
            </a:r>
            <a:r>
              <a:rPr kumimoji="0" lang="en-US" sz="2000" b="0" i="0" u="none" strike="noStrike" kern="0" cap="none" spc="0" normalizeH="0" noProof="0" dirty="0" err="1">
                <a:ln>
                  <a:noFill/>
                </a:ln>
                <a:solidFill>
                  <a:sysClr val="windowText" lastClr="000000"/>
                </a:solidFill>
                <a:effectLst/>
                <a:uLnTx/>
                <a:uFillTx/>
              </a:rPr>
              <a:t>bài</a:t>
            </a:r>
            <a:r>
              <a:rPr kumimoji="0" lang="en-US" sz="2000" b="0" i="0" u="none" strike="noStrike" kern="0" cap="none" spc="0" normalizeH="0" noProof="0" dirty="0">
                <a:ln>
                  <a:noFill/>
                </a:ln>
                <a:solidFill>
                  <a:sysClr val="windowText" lastClr="000000"/>
                </a:solidFill>
                <a:effectLst/>
                <a:uLnTx/>
                <a:uFillTx/>
              </a:rPr>
              <a:t> 7</a:t>
            </a:r>
            <a:endParaRPr kumimoji="0" lang="en-US" sz="2000" b="0" i="0" u="none" strike="noStrike" kern="0" cap="none" spc="0" normalizeH="0" baseline="0" noProof="0" dirty="0">
              <a:ln>
                <a:noFill/>
              </a:ln>
              <a:solidFill>
                <a:sysClr val="windowText" lastClr="000000"/>
              </a:solidFill>
              <a:effectLst/>
              <a:uLnTx/>
              <a:uFillTx/>
            </a:endParaRPr>
          </a:p>
        </p:txBody>
      </p:sp>
      <p:sp>
        <p:nvSpPr>
          <p:cNvPr id="36" name="Rectangle 35"/>
          <p:cNvSpPr/>
          <p:nvPr/>
        </p:nvSpPr>
        <p:spPr>
          <a:xfrm>
            <a:off x="3309779" y="2569274"/>
            <a:ext cx="2395431" cy="101566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sz="2000" b="0" i="0" u="none" strike="noStrike" kern="0" cap="none" spc="0" normalizeH="0" baseline="0" noProof="0" dirty="0" err="1">
                <a:ln>
                  <a:noFill/>
                </a:ln>
                <a:solidFill>
                  <a:sysClr val="windowText" lastClr="000000"/>
                </a:solidFill>
                <a:effectLst/>
                <a:uLnTx/>
                <a:uFillTx/>
              </a:rPr>
              <a:t>Hoàn</a:t>
            </a:r>
            <a:r>
              <a:rPr kumimoji="0" lang="en-US" sz="2000" b="0" i="0" u="none" strike="noStrike" kern="0" cap="none" spc="0" normalizeH="0" noProof="0" dirty="0">
                <a:ln>
                  <a:noFill/>
                </a:ln>
                <a:solidFill>
                  <a:sysClr val="windowText" lastClr="000000"/>
                </a:solidFill>
                <a:effectLst/>
                <a:uLnTx/>
                <a:uFillTx/>
              </a:rPr>
              <a:t> </a:t>
            </a:r>
            <a:r>
              <a:rPr kumimoji="0" lang="en-US" sz="2000" b="0" i="0" u="none" strike="noStrike" kern="0" cap="none" spc="0" normalizeH="0" noProof="0" dirty="0" err="1">
                <a:ln>
                  <a:noFill/>
                </a:ln>
                <a:solidFill>
                  <a:sysClr val="windowText" lastClr="000000"/>
                </a:solidFill>
                <a:effectLst/>
                <a:uLnTx/>
                <a:uFillTx/>
              </a:rPr>
              <a:t>thành</a:t>
            </a:r>
            <a:r>
              <a:rPr kumimoji="0" lang="en-US" sz="2000" b="0" i="0" u="none" strike="noStrike" kern="0" cap="none" spc="0" normalizeH="0" noProof="0" dirty="0">
                <a:ln>
                  <a:noFill/>
                </a:ln>
                <a:solidFill>
                  <a:sysClr val="windowText" lastClr="000000"/>
                </a:solidFill>
                <a:effectLst/>
                <a:uLnTx/>
                <a:uFillTx/>
              </a:rPr>
              <a:t> </a:t>
            </a:r>
            <a:r>
              <a:rPr kumimoji="0" lang="en-US" sz="2000" b="0" i="0" u="none" strike="noStrike" kern="0" cap="none" spc="0" normalizeH="0" noProof="0" dirty="0" err="1">
                <a:ln>
                  <a:noFill/>
                </a:ln>
                <a:solidFill>
                  <a:sysClr val="windowText" lastClr="000000"/>
                </a:solidFill>
                <a:effectLst/>
                <a:uLnTx/>
                <a:uFillTx/>
              </a:rPr>
              <a:t>bài</a:t>
            </a:r>
            <a:r>
              <a:rPr kumimoji="0" lang="en-US" sz="2000" b="0" i="0" u="none" strike="noStrike" kern="0" cap="none" spc="0" normalizeH="0" noProof="0" dirty="0">
                <a:ln>
                  <a:noFill/>
                </a:ln>
                <a:solidFill>
                  <a:sysClr val="windowText" lastClr="000000"/>
                </a:solidFill>
                <a:effectLst/>
                <a:uLnTx/>
                <a:uFillTx/>
              </a:rPr>
              <a:t> </a:t>
            </a:r>
            <a:r>
              <a:rPr kumimoji="0" lang="en-US" sz="2000" b="0" i="0" u="none" strike="noStrike" kern="0" cap="none" spc="0" normalizeH="0" noProof="0" dirty="0" err="1">
                <a:ln>
                  <a:noFill/>
                </a:ln>
                <a:solidFill>
                  <a:sysClr val="windowText" lastClr="000000"/>
                </a:solidFill>
                <a:effectLst/>
                <a:uLnTx/>
                <a:uFillTx/>
              </a:rPr>
              <a:t>tập</a:t>
            </a:r>
            <a:r>
              <a:rPr kumimoji="0" lang="en-US" sz="2000" b="0" i="0" u="none" strike="noStrike" kern="0" cap="none" spc="0" normalizeH="0" noProof="0" dirty="0">
                <a:ln>
                  <a:noFill/>
                </a:ln>
                <a:solidFill>
                  <a:sysClr val="windowText" lastClr="000000"/>
                </a:solidFill>
                <a:effectLst/>
                <a:uLnTx/>
                <a:uFillTx/>
              </a:rPr>
              <a:t> </a:t>
            </a:r>
            <a:r>
              <a:rPr kumimoji="0" lang="en-US" sz="2000" b="0" i="0" u="none" strike="noStrike" kern="0" cap="none" spc="0" normalizeH="0" noProof="0" dirty="0" err="1">
                <a:ln>
                  <a:noFill/>
                </a:ln>
                <a:solidFill>
                  <a:sysClr val="windowText" lastClr="000000"/>
                </a:solidFill>
                <a:effectLst/>
                <a:uLnTx/>
                <a:uFillTx/>
              </a:rPr>
              <a:t>vận</a:t>
            </a:r>
            <a:r>
              <a:rPr kumimoji="0" lang="en-US" sz="2000" b="0" i="0" u="none" strike="noStrike" kern="0" cap="none" spc="0" normalizeH="0" noProof="0" dirty="0">
                <a:ln>
                  <a:noFill/>
                </a:ln>
                <a:solidFill>
                  <a:sysClr val="windowText" lastClr="000000"/>
                </a:solidFill>
                <a:effectLst/>
                <a:uLnTx/>
                <a:uFillTx/>
              </a:rPr>
              <a:t> </a:t>
            </a:r>
            <a:r>
              <a:rPr kumimoji="0" lang="en-US" sz="2000" b="0" i="0" u="none" strike="noStrike" kern="0" cap="none" spc="0" normalizeH="0" noProof="0" dirty="0" err="1">
                <a:ln>
                  <a:noFill/>
                </a:ln>
                <a:solidFill>
                  <a:sysClr val="windowText" lastClr="000000"/>
                </a:solidFill>
                <a:effectLst/>
                <a:uLnTx/>
                <a:uFillTx/>
              </a:rPr>
              <a:t>dụng</a:t>
            </a:r>
            <a:endParaRPr kumimoji="0" lang="en-US" sz="2000" b="0" i="0" u="none" strike="noStrike" kern="0" cap="none" spc="0" normalizeH="0" baseline="0" noProof="0" dirty="0">
              <a:ln>
                <a:noFill/>
              </a:ln>
              <a:solidFill>
                <a:sysClr val="windowText" lastClr="000000"/>
              </a:solidFill>
              <a:effectLst/>
              <a:uLnTx/>
              <a:uFillTx/>
            </a:endParaRPr>
          </a:p>
        </p:txBody>
      </p:sp>
      <p:sp>
        <p:nvSpPr>
          <p:cNvPr id="37" name="Google Shape;3882;p45"/>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200" b="1" dirty="0">
                <a:solidFill>
                  <a:schemeClr val="accent6">
                    <a:lumMod val="75000"/>
                  </a:schemeClr>
                </a:solidFill>
                <a:latin typeface="+mn-lt"/>
              </a:rPr>
              <a:t>HƯỚNG DẪN VỀ NHÀ</a:t>
            </a:r>
            <a:endParaRPr sz="3200" b="1" dirty="0">
              <a:solidFill>
                <a:schemeClr val="accent6">
                  <a:lumMod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outVertical)">
                                      <p:cBhvr>
                                        <p:cTn id="13" dur="500"/>
                                        <p:tgtEl>
                                          <p:spTgt spid="2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out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strVal val="#ppt_w+.3"/>
                                          </p:val>
                                        </p:tav>
                                        <p:tav tm="100000">
                                          <p:val>
                                            <p:strVal val="#ppt_w"/>
                                          </p:val>
                                        </p:tav>
                                      </p:tavLst>
                                    </p:anim>
                                    <p:anim calcmode="lin" valueType="num">
                                      <p:cBhvr>
                                        <p:cTn id="22" dur="500" fill="hold"/>
                                        <p:tgtEl>
                                          <p:spTgt spid="32"/>
                                        </p:tgtEl>
                                        <p:attrNameLst>
                                          <p:attrName>ppt_h</p:attrName>
                                        </p:attrNameLst>
                                      </p:cBhvr>
                                      <p:tavLst>
                                        <p:tav tm="0">
                                          <p:val>
                                            <p:strVal val="#ppt_h"/>
                                          </p:val>
                                        </p:tav>
                                        <p:tav tm="100000">
                                          <p:val>
                                            <p:strVal val="#ppt_h"/>
                                          </p:val>
                                        </p:tav>
                                      </p:tavLst>
                                    </p:anim>
                                    <p:animEffect transition="in" filter="fade">
                                      <p:cBhvr>
                                        <p:cTn id="23" dur="500"/>
                                        <p:tgtEl>
                                          <p:spTgt spid="32"/>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strVal val="#ppt_w+.3"/>
                                          </p:val>
                                        </p:tav>
                                        <p:tav tm="100000">
                                          <p:val>
                                            <p:strVal val="#ppt_w"/>
                                          </p:val>
                                        </p:tav>
                                      </p:tavLst>
                                    </p:anim>
                                    <p:anim calcmode="lin" valueType="num">
                                      <p:cBhvr>
                                        <p:cTn id="27" dur="500" fill="hold"/>
                                        <p:tgtEl>
                                          <p:spTgt spid="34"/>
                                        </p:tgtEl>
                                        <p:attrNameLst>
                                          <p:attrName>ppt_h</p:attrName>
                                        </p:attrNameLst>
                                      </p:cBhvr>
                                      <p:tavLst>
                                        <p:tav tm="0">
                                          <p:val>
                                            <p:strVal val="#ppt_h"/>
                                          </p:val>
                                        </p:tav>
                                        <p:tav tm="100000">
                                          <p:val>
                                            <p:strVal val="#ppt_h"/>
                                          </p:val>
                                        </p:tav>
                                      </p:tavLst>
                                    </p:anim>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strVal val="#ppt_w+.3"/>
                                          </p:val>
                                        </p:tav>
                                        <p:tav tm="100000">
                                          <p:val>
                                            <p:strVal val="#ppt_w"/>
                                          </p:val>
                                        </p:tav>
                                      </p:tavLst>
                                    </p:anim>
                                    <p:anim calcmode="lin" valueType="num">
                                      <p:cBhvr>
                                        <p:cTn id="34" dur="500" fill="hold"/>
                                        <p:tgtEl>
                                          <p:spTgt spid="30"/>
                                        </p:tgtEl>
                                        <p:attrNameLst>
                                          <p:attrName>ppt_h</p:attrName>
                                        </p:attrNameLst>
                                      </p:cBhvr>
                                      <p:tavLst>
                                        <p:tav tm="0">
                                          <p:val>
                                            <p:strVal val="#ppt_h"/>
                                          </p:val>
                                        </p:tav>
                                        <p:tav tm="100000">
                                          <p:val>
                                            <p:strVal val="#ppt_h"/>
                                          </p:val>
                                        </p:tav>
                                      </p:tavLst>
                                    </p:anim>
                                    <p:animEffect transition="in" filter="fade">
                                      <p:cBhvr>
                                        <p:cTn id="35" dur="500"/>
                                        <p:tgtEl>
                                          <p:spTgt spid="30"/>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strVal val="#ppt_w+.3"/>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strVal val="#ppt_w+.3"/>
                                          </p:val>
                                        </p:tav>
                                        <p:tav tm="100000">
                                          <p:val>
                                            <p:strVal val="#ppt_w"/>
                                          </p:val>
                                        </p:tav>
                                      </p:tavLst>
                                    </p:anim>
                                    <p:anim calcmode="lin" valueType="num">
                                      <p:cBhvr>
                                        <p:cTn id="46" dur="500" fill="hold"/>
                                        <p:tgtEl>
                                          <p:spTgt spid="33"/>
                                        </p:tgtEl>
                                        <p:attrNameLst>
                                          <p:attrName>ppt_h</p:attrName>
                                        </p:attrNameLst>
                                      </p:cBhvr>
                                      <p:tavLst>
                                        <p:tav tm="0">
                                          <p:val>
                                            <p:strVal val="#ppt_h"/>
                                          </p:val>
                                        </p:tav>
                                        <p:tav tm="100000">
                                          <p:val>
                                            <p:strVal val="#ppt_h"/>
                                          </p:val>
                                        </p:tav>
                                      </p:tavLst>
                                    </p:anim>
                                    <p:animEffect transition="in" filter="fade">
                                      <p:cBhvr>
                                        <p:cTn id="47" dur="500"/>
                                        <p:tgtEl>
                                          <p:spTgt spid="33"/>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strVal val="#ppt_w+.3"/>
                                          </p:val>
                                        </p:tav>
                                        <p:tav tm="100000">
                                          <p:val>
                                            <p:strVal val="#ppt_w"/>
                                          </p:val>
                                        </p:tav>
                                      </p:tavLst>
                                    </p:anim>
                                    <p:anim calcmode="lin" valueType="num">
                                      <p:cBhvr>
                                        <p:cTn id="51" dur="500" fill="hold"/>
                                        <p:tgtEl>
                                          <p:spTgt spid="35"/>
                                        </p:tgtEl>
                                        <p:attrNameLst>
                                          <p:attrName>ppt_h</p:attrName>
                                        </p:attrNameLst>
                                      </p:cBhvr>
                                      <p:tavLst>
                                        <p:tav tm="0">
                                          <p:val>
                                            <p:strVal val="#ppt_h"/>
                                          </p:val>
                                        </p:tav>
                                        <p:tav tm="100000">
                                          <p:val>
                                            <p:strVal val="#ppt_h"/>
                                          </p:val>
                                        </p:tav>
                                      </p:tavLst>
                                    </p:anim>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animBg="1"/>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sp>
        <p:nvSpPr>
          <p:cNvPr id="3" name="Rectangle 2"/>
          <p:cNvSpPr/>
          <p:nvPr/>
        </p:nvSpPr>
        <p:spPr>
          <a:xfrm>
            <a:off x="2250040" y="3626778"/>
            <a:ext cx="4654194" cy="667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FAEF"/>
              </a:solidFill>
            </a:endParaRPr>
          </a:p>
        </p:txBody>
      </p:sp>
      <p:sp>
        <p:nvSpPr>
          <p:cNvPr id="23" name="Google Shape;4200;p52"/>
          <p:cNvSpPr/>
          <p:nvPr/>
        </p:nvSpPr>
        <p:spPr>
          <a:xfrm rot="683">
            <a:off x="955746" y="1136481"/>
            <a:ext cx="7150831" cy="2695069"/>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306" y="1039687"/>
            <a:ext cx="201185" cy="475529"/>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049" y="1047036"/>
            <a:ext cx="201185" cy="475529"/>
          </a:xfrm>
          <a:prstGeom prst="rect">
            <a:avLst/>
          </a:prstGeom>
        </p:spPr>
      </p:pic>
      <p:sp>
        <p:nvSpPr>
          <p:cNvPr id="6" name="TextBox 5"/>
          <p:cNvSpPr txBox="1"/>
          <p:nvPr/>
        </p:nvSpPr>
        <p:spPr>
          <a:xfrm>
            <a:off x="1166374" y="1533775"/>
            <a:ext cx="6729573" cy="820674"/>
          </a:xfrm>
          <a:prstGeom prst="rect">
            <a:avLst/>
          </a:prstGeom>
          <a:noFill/>
        </p:spPr>
        <p:txBody>
          <a:bodyPr wrap="square" rtlCol="0">
            <a:spAutoFit/>
          </a:bodyPr>
          <a:lstStyle/>
          <a:p>
            <a:pPr algn="ctr">
              <a:lnSpc>
                <a:spcPct val="150000"/>
              </a:lnSpc>
            </a:pPr>
            <a:r>
              <a:rPr lang="en-US" sz="3600" b="1" dirty="0" err="1"/>
              <a:t>Chúc</a:t>
            </a:r>
            <a:r>
              <a:rPr lang="en-US" sz="3600" b="1" dirty="0"/>
              <a:t> </a:t>
            </a:r>
            <a:r>
              <a:rPr lang="en-US" sz="3600" b="1" dirty="0" err="1"/>
              <a:t>các</a:t>
            </a:r>
            <a:r>
              <a:rPr lang="en-US" sz="3600" b="1" dirty="0"/>
              <a:t> </a:t>
            </a:r>
            <a:r>
              <a:rPr lang="en-US" sz="3600" b="1" dirty="0" err="1"/>
              <a:t>em</a:t>
            </a:r>
            <a:r>
              <a:rPr lang="en-US" sz="3600" b="1" dirty="0"/>
              <a:t> </a:t>
            </a:r>
            <a:r>
              <a:rPr lang="en-US" sz="3600" b="1" dirty="0" err="1"/>
              <a:t>học</a:t>
            </a:r>
            <a:r>
              <a:rPr lang="en-US" sz="3600" b="1" dirty="0"/>
              <a:t> </a:t>
            </a:r>
            <a:r>
              <a:rPr lang="en-US" sz="3600" b="1" dirty="0" err="1"/>
              <a:t>tốt</a:t>
            </a:r>
            <a:endParaRPr lang="en-US" sz="36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266" y="3378261"/>
            <a:ext cx="1045878" cy="17652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sp>
        <p:nvSpPr>
          <p:cNvPr id="2874" name="Google Shape;2874;p31"/>
          <p:cNvSpPr/>
          <p:nvPr/>
        </p:nvSpPr>
        <p:spPr>
          <a:xfrm>
            <a:off x="4420150" y="190679"/>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477" y="538506"/>
            <a:ext cx="4482744" cy="44827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6618" y="2058286"/>
            <a:ext cx="7234613" cy="1305165"/>
          </a:xfrm>
          <a:prstGeom prst="rect">
            <a:avLst/>
          </a:prstGeom>
          <a:noFill/>
        </p:spPr>
        <p:txBody>
          <a:bodyPr wrap="square" rtlCol="0">
            <a:spAutoFit/>
          </a:bodyPr>
          <a:lstStyle/>
          <a:p>
            <a:pPr algn="ctr">
              <a:lnSpc>
                <a:spcPct val="150000"/>
              </a:lnSpc>
            </a:pPr>
            <a:r>
              <a:rPr lang="en-US" sz="2800" b="1" dirty="0">
                <a:solidFill>
                  <a:schemeClr val="accent6">
                    <a:lumMod val="75000"/>
                  </a:schemeClr>
                </a:solidFill>
              </a:rPr>
              <a:t>BÀI 6: CÁC LOẠI VẢI THƯỜNG DÙNG TRONG MAY MẶC</a:t>
            </a:r>
          </a:p>
        </p:txBody>
      </p:sp>
      <p:sp>
        <p:nvSpPr>
          <p:cNvPr id="2" name="TextBox 1"/>
          <p:cNvSpPr txBox="1"/>
          <p:nvPr/>
        </p:nvSpPr>
        <p:spPr>
          <a:xfrm>
            <a:off x="463701" y="956549"/>
            <a:ext cx="6920448" cy="646331"/>
          </a:xfrm>
          <a:prstGeom prst="rect">
            <a:avLst/>
          </a:prstGeom>
          <a:noFill/>
        </p:spPr>
        <p:txBody>
          <a:bodyPr wrap="square" rtlCol="0">
            <a:spAutoFit/>
          </a:bodyPr>
          <a:lstStyle/>
          <a:p>
            <a:pPr algn="ctr">
              <a:lnSpc>
                <a:spcPct val="150000"/>
              </a:lnSpc>
            </a:pPr>
            <a:r>
              <a:rPr lang="en-US" sz="2400" b="1" dirty="0">
                <a:solidFill>
                  <a:schemeClr val="accent5">
                    <a:lumMod val="75000"/>
                  </a:schemeClr>
                </a:solidFill>
              </a:rPr>
              <a:t>CHƯƠNG 3: TRANG PHỤC VÀ THỜI TRANG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37" name="Google Shape;2737;p29"/>
          <p:cNvSpPr/>
          <p:nvPr/>
        </p:nvSpPr>
        <p:spPr>
          <a:xfrm>
            <a:off x="2160047" y="1604373"/>
            <a:ext cx="761128" cy="753955"/>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lt2"/>
          </a:solidFill>
          <a:ln>
            <a:noFill/>
          </a:ln>
          <a:effectLst>
            <a:outerShdw blurRad="57150" dist="28575" dir="2700000" algn="bl" rotWithShape="0">
              <a:schemeClr val="dk1">
                <a:alpha val="26000"/>
              </a:schemeClr>
            </a:outerShdw>
          </a:effectLst>
        </p:spPr>
      </p:sp>
      <p:sp>
        <p:nvSpPr>
          <p:cNvPr id="2738" name="Google Shape;2738;p29"/>
          <p:cNvSpPr/>
          <p:nvPr/>
        </p:nvSpPr>
        <p:spPr>
          <a:xfrm rot="8882992" flipH="1">
            <a:off x="4209850" y="1604349"/>
            <a:ext cx="761151" cy="753977"/>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1"/>
          </a:solidFill>
          <a:ln>
            <a:noFill/>
          </a:ln>
          <a:effectLst>
            <a:outerShdw blurRad="57150" dist="28575" dir="2700000" algn="bl" rotWithShape="0">
              <a:schemeClr val="dk1">
                <a:alpha val="26000"/>
              </a:schemeClr>
            </a:outerShdw>
          </a:effectLst>
        </p:spPr>
      </p:sp>
      <p:sp>
        <p:nvSpPr>
          <p:cNvPr id="2739" name="Google Shape;2739;p29"/>
          <p:cNvSpPr/>
          <p:nvPr/>
        </p:nvSpPr>
        <p:spPr>
          <a:xfrm rot="-2561462" flipH="1">
            <a:off x="6259642" y="1604375"/>
            <a:ext cx="761137" cy="753963"/>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2"/>
          </a:solidFill>
          <a:ln>
            <a:noFill/>
          </a:ln>
          <a:effectLst>
            <a:outerShdw blurRad="57150" dist="28575" dir="2700000" algn="bl" rotWithShape="0">
              <a:schemeClr val="dk1">
                <a:alpha val="26000"/>
              </a:schemeClr>
            </a:outerShdw>
          </a:effectLst>
        </p:spPr>
      </p:sp>
      <p:sp>
        <p:nvSpPr>
          <p:cNvPr id="2742" name="Google Shape;2742;p29"/>
          <p:cNvSpPr txBox="1">
            <a:spLocks noGrp="1"/>
          </p:cNvSpPr>
          <p:nvPr>
            <p:ph type="title" idx="2"/>
          </p:nvPr>
        </p:nvSpPr>
        <p:spPr>
          <a:xfrm>
            <a:off x="2266261" y="1684650"/>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3600" b="1" dirty="0">
                <a:latin typeface="+mn-lt"/>
              </a:rPr>
              <a:t>01</a:t>
            </a:r>
            <a:endParaRPr sz="3600" b="1" dirty="0">
              <a:latin typeface="+mn-lt"/>
            </a:endParaRPr>
          </a:p>
        </p:txBody>
      </p:sp>
      <p:sp>
        <p:nvSpPr>
          <p:cNvPr id="2745" name="Google Shape;2745;p29"/>
          <p:cNvSpPr txBox="1">
            <a:spLocks noGrp="1"/>
          </p:cNvSpPr>
          <p:nvPr>
            <p:ph type="title" idx="4"/>
          </p:nvPr>
        </p:nvSpPr>
        <p:spPr>
          <a:xfrm>
            <a:off x="6365861" y="1684650"/>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3600" b="1">
                <a:latin typeface="+mn-lt"/>
              </a:rPr>
              <a:t>03</a:t>
            </a:r>
            <a:endParaRPr sz="3600" b="1">
              <a:latin typeface="+mn-lt"/>
            </a:endParaRPr>
          </a:p>
        </p:txBody>
      </p:sp>
      <p:sp>
        <p:nvSpPr>
          <p:cNvPr id="2748" name="Google Shape;2748;p29"/>
          <p:cNvSpPr txBox="1">
            <a:spLocks noGrp="1"/>
          </p:cNvSpPr>
          <p:nvPr>
            <p:ph type="title" idx="7"/>
          </p:nvPr>
        </p:nvSpPr>
        <p:spPr>
          <a:xfrm>
            <a:off x="4316061" y="1684650"/>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3600" b="1">
                <a:latin typeface="+mn-lt"/>
              </a:rPr>
              <a:t>02</a:t>
            </a:r>
            <a:endParaRPr sz="3600" b="1">
              <a:latin typeface="+mn-lt"/>
            </a:endParaRPr>
          </a:p>
        </p:txBody>
      </p:sp>
      <p:sp>
        <p:nvSpPr>
          <p:cNvPr id="2753" name="Google Shape;2753;p29"/>
          <p:cNvSpPr txBox="1">
            <a:spLocks noGrp="1"/>
          </p:cNvSpPr>
          <p:nvPr>
            <p:ph type="title" idx="15"/>
          </p:nvPr>
        </p:nvSpPr>
        <p:spPr>
          <a:xfrm>
            <a:off x="720000" y="422817"/>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200" b="1" dirty="0">
                <a:latin typeface="+mn-lt"/>
              </a:rPr>
              <a:t>NỘI DUNG BÀI HỌC </a:t>
            </a:r>
            <a:endParaRPr sz="3200" b="1" dirty="0">
              <a:latin typeface="+mn-lt"/>
            </a:endParaRPr>
          </a:p>
        </p:txBody>
      </p:sp>
      <p:sp>
        <p:nvSpPr>
          <p:cNvPr id="2754" name="Google Shape;2754;p29"/>
          <p:cNvSpPr/>
          <p:nvPr/>
        </p:nvSpPr>
        <p:spPr>
          <a:xfrm>
            <a:off x="5598461" y="1386323"/>
            <a:ext cx="54859" cy="2411895"/>
          </a:xfrm>
          <a:custGeom>
            <a:avLst/>
            <a:gdLst/>
            <a:ahLst/>
            <a:cxnLst/>
            <a:rect l="l" t="t" r="r" b="b"/>
            <a:pathLst>
              <a:path w="5002" h="108595" extrusionOk="0">
                <a:moveTo>
                  <a:pt x="2615" y="108595"/>
                </a:moveTo>
                <a:cubicBezTo>
                  <a:pt x="2615" y="98937"/>
                  <a:pt x="-789" y="89335"/>
                  <a:pt x="172" y="79725"/>
                </a:cubicBezTo>
                <a:cubicBezTo>
                  <a:pt x="909" y="72358"/>
                  <a:pt x="3878" y="65329"/>
                  <a:pt x="4614" y="57962"/>
                </a:cubicBezTo>
                <a:cubicBezTo>
                  <a:pt x="5705" y="47048"/>
                  <a:pt x="4270" y="35995"/>
                  <a:pt x="3059" y="25094"/>
                </a:cubicBezTo>
                <a:cubicBezTo>
                  <a:pt x="2134" y="16769"/>
                  <a:pt x="4134" y="8023"/>
                  <a:pt x="1727" y="0"/>
                </a:cubicBezTo>
              </a:path>
            </a:pathLst>
          </a:custGeom>
          <a:noFill/>
          <a:ln w="9525" cap="flat" cmpd="sng">
            <a:solidFill>
              <a:schemeClr val="dk1"/>
            </a:solidFill>
            <a:prstDash val="dash"/>
            <a:round/>
            <a:headEnd type="none" w="med" len="med"/>
            <a:tailEnd type="none" w="med" len="med"/>
          </a:ln>
        </p:spPr>
      </p:sp>
      <p:sp>
        <p:nvSpPr>
          <p:cNvPr id="2755" name="Google Shape;2755;p29"/>
          <p:cNvSpPr/>
          <p:nvPr/>
        </p:nvSpPr>
        <p:spPr>
          <a:xfrm rot="10800000" flipH="1">
            <a:off x="3591199" y="1386323"/>
            <a:ext cx="54859" cy="2411895"/>
          </a:xfrm>
          <a:custGeom>
            <a:avLst/>
            <a:gdLst/>
            <a:ahLst/>
            <a:cxnLst/>
            <a:rect l="l" t="t" r="r" b="b"/>
            <a:pathLst>
              <a:path w="5002" h="108595" extrusionOk="0">
                <a:moveTo>
                  <a:pt x="2615" y="108595"/>
                </a:moveTo>
                <a:cubicBezTo>
                  <a:pt x="2615" y="98937"/>
                  <a:pt x="-789" y="89335"/>
                  <a:pt x="172" y="79725"/>
                </a:cubicBezTo>
                <a:cubicBezTo>
                  <a:pt x="909" y="72358"/>
                  <a:pt x="3878" y="65329"/>
                  <a:pt x="4614" y="57962"/>
                </a:cubicBezTo>
                <a:cubicBezTo>
                  <a:pt x="5705" y="47048"/>
                  <a:pt x="4270" y="35995"/>
                  <a:pt x="3059" y="25094"/>
                </a:cubicBezTo>
                <a:cubicBezTo>
                  <a:pt x="2134" y="16769"/>
                  <a:pt x="4134" y="8023"/>
                  <a:pt x="1727" y="0"/>
                </a:cubicBezTo>
              </a:path>
            </a:pathLst>
          </a:custGeom>
          <a:noFill/>
          <a:ln w="9525" cap="flat" cmpd="sng">
            <a:solidFill>
              <a:schemeClr val="dk1"/>
            </a:solidFill>
            <a:prstDash val="dash"/>
            <a:round/>
            <a:headEnd type="none" w="med" len="med"/>
            <a:tailEnd type="none" w="med" len="med"/>
          </a:ln>
        </p:spPr>
      </p:sp>
      <p:sp>
        <p:nvSpPr>
          <p:cNvPr id="11" name="TextBox 10"/>
          <p:cNvSpPr txBox="1"/>
          <p:nvPr/>
        </p:nvSpPr>
        <p:spPr>
          <a:xfrm>
            <a:off x="1923979" y="2516489"/>
            <a:ext cx="1215665" cy="958660"/>
          </a:xfrm>
          <a:prstGeom prst="rect">
            <a:avLst/>
          </a:prstGeom>
          <a:noFill/>
        </p:spPr>
        <p:txBody>
          <a:bodyPr wrap="square" rtlCol="0">
            <a:spAutoFit/>
          </a:bodyPr>
          <a:lstStyle/>
          <a:p>
            <a:pPr algn="ctr">
              <a:lnSpc>
                <a:spcPct val="150000"/>
              </a:lnSpc>
            </a:pPr>
            <a:r>
              <a:rPr lang="en-US" sz="2000" b="1" dirty="0" err="1"/>
              <a:t>Vải</a:t>
            </a:r>
            <a:r>
              <a:rPr lang="en-US" sz="2000" b="1" dirty="0"/>
              <a:t> </a:t>
            </a:r>
            <a:r>
              <a:rPr lang="en-US" sz="2000" b="1" dirty="0" err="1"/>
              <a:t>sợi</a:t>
            </a:r>
            <a:r>
              <a:rPr lang="en-US" sz="2000" b="1" dirty="0"/>
              <a:t> </a:t>
            </a:r>
            <a:r>
              <a:rPr lang="en-US" sz="2000" b="1" dirty="0" err="1"/>
              <a:t>tự</a:t>
            </a:r>
            <a:r>
              <a:rPr lang="en-US" sz="2000" b="1" dirty="0"/>
              <a:t> </a:t>
            </a:r>
            <a:r>
              <a:rPr lang="en-US" sz="2000" b="1" dirty="0" err="1"/>
              <a:t>nhiên</a:t>
            </a:r>
            <a:endParaRPr lang="en-US" sz="2000" b="1" dirty="0"/>
          </a:p>
        </p:txBody>
      </p:sp>
      <p:sp>
        <p:nvSpPr>
          <p:cNvPr id="32" name="TextBox 31"/>
          <p:cNvSpPr txBox="1"/>
          <p:nvPr/>
        </p:nvSpPr>
        <p:spPr>
          <a:xfrm>
            <a:off x="3982578" y="2502609"/>
            <a:ext cx="1215665" cy="958660"/>
          </a:xfrm>
          <a:prstGeom prst="rect">
            <a:avLst/>
          </a:prstGeom>
          <a:noFill/>
        </p:spPr>
        <p:txBody>
          <a:bodyPr wrap="square" rtlCol="0">
            <a:spAutoFit/>
          </a:bodyPr>
          <a:lstStyle/>
          <a:p>
            <a:pPr algn="ctr">
              <a:lnSpc>
                <a:spcPct val="150000"/>
              </a:lnSpc>
            </a:pPr>
            <a:r>
              <a:rPr lang="en-US" sz="2000" b="1" dirty="0" err="1"/>
              <a:t>Vải</a:t>
            </a:r>
            <a:r>
              <a:rPr lang="en-US" sz="2000" b="1" dirty="0"/>
              <a:t> </a:t>
            </a:r>
            <a:r>
              <a:rPr lang="en-US" sz="2000" b="1" dirty="0" err="1"/>
              <a:t>sợi</a:t>
            </a:r>
            <a:r>
              <a:rPr lang="en-US" sz="2000" b="1" dirty="0"/>
              <a:t> </a:t>
            </a:r>
            <a:r>
              <a:rPr lang="en-US" sz="2000" b="1" dirty="0" err="1"/>
              <a:t>hóa</a:t>
            </a:r>
            <a:r>
              <a:rPr lang="en-US" sz="2000" b="1" dirty="0"/>
              <a:t> </a:t>
            </a:r>
            <a:r>
              <a:rPr lang="en-US" sz="2000" b="1" dirty="0" err="1"/>
              <a:t>học</a:t>
            </a:r>
            <a:endParaRPr lang="en-US" sz="2000" b="1" dirty="0"/>
          </a:p>
        </p:txBody>
      </p:sp>
      <p:sp>
        <p:nvSpPr>
          <p:cNvPr id="33" name="TextBox 32"/>
          <p:cNvSpPr txBox="1"/>
          <p:nvPr/>
        </p:nvSpPr>
        <p:spPr>
          <a:xfrm>
            <a:off x="5884931" y="2528698"/>
            <a:ext cx="1720792" cy="553998"/>
          </a:xfrm>
          <a:prstGeom prst="rect">
            <a:avLst/>
          </a:prstGeom>
          <a:noFill/>
        </p:spPr>
        <p:txBody>
          <a:bodyPr wrap="square" rtlCol="0">
            <a:spAutoFit/>
          </a:bodyPr>
          <a:lstStyle/>
          <a:p>
            <a:pPr algn="ctr">
              <a:lnSpc>
                <a:spcPct val="150000"/>
              </a:lnSpc>
            </a:pPr>
            <a:r>
              <a:rPr lang="en-US" sz="2000" b="1" dirty="0" err="1"/>
              <a:t>Vải</a:t>
            </a:r>
            <a:r>
              <a:rPr lang="en-US" sz="2000" b="1" dirty="0"/>
              <a:t> </a:t>
            </a:r>
            <a:r>
              <a:rPr lang="en-US" sz="2000" b="1" dirty="0" err="1"/>
              <a:t>sợi</a:t>
            </a:r>
            <a:r>
              <a:rPr lang="en-US" sz="2000" b="1" dirty="0"/>
              <a:t> </a:t>
            </a:r>
            <a:r>
              <a:rPr lang="en-US" sz="2000" b="1" dirty="0" err="1"/>
              <a:t>pha</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37"/>
                                        </p:tgtEl>
                                        <p:attrNameLst>
                                          <p:attrName>style.visibility</p:attrName>
                                        </p:attrNameLst>
                                      </p:cBhvr>
                                      <p:to>
                                        <p:strVal val="visible"/>
                                      </p:to>
                                    </p:set>
                                    <p:anim calcmode="lin" valueType="num">
                                      <p:cBhvr additive="base">
                                        <p:cTn id="7" dur="500"/>
                                        <p:tgtEl>
                                          <p:spTgt spid="2737"/>
                                        </p:tgtEl>
                                        <p:attrNameLst>
                                          <p:attrName>ppt_y</p:attrName>
                                        </p:attrNameLst>
                                      </p:cBhvr>
                                      <p:tavLst>
                                        <p:tav tm="0">
                                          <p:val>
                                            <p:strVal val="#ppt_y+#ppt_h*1.125000"/>
                                          </p:val>
                                        </p:tav>
                                        <p:tav tm="100000">
                                          <p:val>
                                            <p:strVal val="#ppt_y"/>
                                          </p:val>
                                        </p:tav>
                                      </p:tavLst>
                                    </p:anim>
                                    <p:animEffect transition="in" filter="wipe(up)">
                                      <p:cBhvr>
                                        <p:cTn id="8" dur="500"/>
                                        <p:tgtEl>
                                          <p:spTgt spid="273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742"/>
                                        </p:tgtEl>
                                        <p:attrNameLst>
                                          <p:attrName>style.visibility</p:attrName>
                                        </p:attrNameLst>
                                      </p:cBhvr>
                                      <p:to>
                                        <p:strVal val="visible"/>
                                      </p:to>
                                    </p:set>
                                    <p:anim calcmode="lin" valueType="num">
                                      <p:cBhvr additive="base">
                                        <p:cTn id="11" dur="500"/>
                                        <p:tgtEl>
                                          <p:spTgt spid="2742"/>
                                        </p:tgtEl>
                                        <p:attrNameLst>
                                          <p:attrName>ppt_y</p:attrName>
                                        </p:attrNameLst>
                                      </p:cBhvr>
                                      <p:tavLst>
                                        <p:tav tm="0">
                                          <p:val>
                                            <p:strVal val="#ppt_y+#ppt_h*1.125000"/>
                                          </p:val>
                                        </p:tav>
                                        <p:tav tm="100000">
                                          <p:val>
                                            <p:strVal val="#ppt_y"/>
                                          </p:val>
                                        </p:tav>
                                      </p:tavLst>
                                    </p:anim>
                                    <p:animEffect transition="in" filter="wipe(up)">
                                      <p:cBhvr>
                                        <p:cTn id="12" dur="500"/>
                                        <p:tgtEl>
                                          <p:spTgt spid="274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par>
                                <p:cTn id="17" presetID="16" presetClass="entr" presetSubtype="42" fill="hold" nodeType="withEffect">
                                  <p:stCondLst>
                                    <p:cond delay="0"/>
                                  </p:stCondLst>
                                  <p:childTnLst>
                                    <p:set>
                                      <p:cBhvr>
                                        <p:cTn id="18" dur="1" fill="hold">
                                          <p:stCondLst>
                                            <p:cond delay="0"/>
                                          </p:stCondLst>
                                        </p:cTn>
                                        <p:tgtEl>
                                          <p:spTgt spid="2755"/>
                                        </p:tgtEl>
                                        <p:attrNameLst>
                                          <p:attrName>style.visibility</p:attrName>
                                        </p:attrNameLst>
                                      </p:cBhvr>
                                      <p:to>
                                        <p:strVal val="visible"/>
                                      </p:to>
                                    </p:set>
                                    <p:animEffect transition="in" filter="barn(outHorizontal)">
                                      <p:cBhvr>
                                        <p:cTn id="19" dur="500"/>
                                        <p:tgtEl>
                                          <p:spTgt spid="275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748"/>
                                        </p:tgtEl>
                                        <p:attrNameLst>
                                          <p:attrName>style.visibility</p:attrName>
                                        </p:attrNameLst>
                                      </p:cBhvr>
                                      <p:to>
                                        <p:strVal val="visible"/>
                                      </p:to>
                                    </p:set>
                                    <p:anim calcmode="lin" valueType="num">
                                      <p:cBhvr additive="base">
                                        <p:cTn id="24" dur="500"/>
                                        <p:tgtEl>
                                          <p:spTgt spid="2748"/>
                                        </p:tgtEl>
                                        <p:attrNameLst>
                                          <p:attrName>ppt_y</p:attrName>
                                        </p:attrNameLst>
                                      </p:cBhvr>
                                      <p:tavLst>
                                        <p:tav tm="0">
                                          <p:val>
                                            <p:strVal val="#ppt_y-#ppt_h*1.125000"/>
                                          </p:val>
                                        </p:tav>
                                        <p:tav tm="100000">
                                          <p:val>
                                            <p:strVal val="#ppt_y"/>
                                          </p:val>
                                        </p:tav>
                                      </p:tavLst>
                                    </p:anim>
                                    <p:animEffect transition="in" filter="wipe(down)">
                                      <p:cBhvr>
                                        <p:cTn id="25" dur="500"/>
                                        <p:tgtEl>
                                          <p:spTgt spid="2748"/>
                                        </p:tgtEl>
                                      </p:cBhvr>
                                    </p:animEffect>
                                  </p:childTnLst>
                                </p:cTn>
                              </p:par>
                              <p:par>
                                <p:cTn id="26" presetID="12" presetClass="entr" presetSubtype="1" fill="hold" nodeType="withEffect">
                                  <p:stCondLst>
                                    <p:cond delay="0"/>
                                  </p:stCondLst>
                                  <p:childTnLst>
                                    <p:set>
                                      <p:cBhvr>
                                        <p:cTn id="27" dur="1" fill="hold">
                                          <p:stCondLst>
                                            <p:cond delay="0"/>
                                          </p:stCondLst>
                                        </p:cTn>
                                        <p:tgtEl>
                                          <p:spTgt spid="2738"/>
                                        </p:tgtEl>
                                        <p:attrNameLst>
                                          <p:attrName>style.visibility</p:attrName>
                                        </p:attrNameLst>
                                      </p:cBhvr>
                                      <p:to>
                                        <p:strVal val="visible"/>
                                      </p:to>
                                    </p:set>
                                    <p:anim calcmode="lin" valueType="num">
                                      <p:cBhvr additive="base">
                                        <p:cTn id="28" dur="500"/>
                                        <p:tgtEl>
                                          <p:spTgt spid="2738"/>
                                        </p:tgtEl>
                                        <p:attrNameLst>
                                          <p:attrName>ppt_y</p:attrName>
                                        </p:attrNameLst>
                                      </p:cBhvr>
                                      <p:tavLst>
                                        <p:tav tm="0">
                                          <p:val>
                                            <p:strVal val="#ppt_y-#ppt_h*1.125000"/>
                                          </p:val>
                                        </p:tav>
                                        <p:tav tm="100000">
                                          <p:val>
                                            <p:strVal val="#ppt_y"/>
                                          </p:val>
                                        </p:tav>
                                      </p:tavLst>
                                    </p:anim>
                                    <p:animEffect transition="in" filter="wipe(down)">
                                      <p:cBhvr>
                                        <p:cTn id="29" dur="500"/>
                                        <p:tgtEl>
                                          <p:spTgt spid="2738"/>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ppt_y</p:attrName>
                                        </p:attrNameLst>
                                      </p:cBhvr>
                                      <p:tavLst>
                                        <p:tav tm="0">
                                          <p:val>
                                            <p:strVal val="#ppt_y-#ppt_h*1.125000"/>
                                          </p:val>
                                        </p:tav>
                                        <p:tav tm="100000">
                                          <p:val>
                                            <p:strVal val="#ppt_y"/>
                                          </p:val>
                                        </p:tav>
                                      </p:tavLst>
                                    </p:anim>
                                    <p:animEffect transition="in" filter="wipe(down)">
                                      <p:cBhvr>
                                        <p:cTn id="33" dur="500"/>
                                        <p:tgtEl>
                                          <p:spTgt spid="32"/>
                                        </p:tgtEl>
                                      </p:cBhvr>
                                    </p:animEffect>
                                  </p:childTnLst>
                                </p:cTn>
                              </p:par>
                              <p:par>
                                <p:cTn id="34" presetID="16" presetClass="entr" presetSubtype="42" fill="hold" nodeType="withEffect">
                                  <p:stCondLst>
                                    <p:cond delay="0"/>
                                  </p:stCondLst>
                                  <p:childTnLst>
                                    <p:set>
                                      <p:cBhvr>
                                        <p:cTn id="35" dur="1" fill="hold">
                                          <p:stCondLst>
                                            <p:cond delay="0"/>
                                          </p:stCondLst>
                                        </p:cTn>
                                        <p:tgtEl>
                                          <p:spTgt spid="2754"/>
                                        </p:tgtEl>
                                        <p:attrNameLst>
                                          <p:attrName>style.visibility</p:attrName>
                                        </p:attrNameLst>
                                      </p:cBhvr>
                                      <p:to>
                                        <p:strVal val="visible"/>
                                      </p:to>
                                    </p:set>
                                    <p:animEffect transition="in" filter="barn(outHorizontal)">
                                      <p:cBhvr>
                                        <p:cTn id="36" dur="500"/>
                                        <p:tgtEl>
                                          <p:spTgt spid="275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745"/>
                                        </p:tgtEl>
                                        <p:attrNameLst>
                                          <p:attrName>style.visibility</p:attrName>
                                        </p:attrNameLst>
                                      </p:cBhvr>
                                      <p:to>
                                        <p:strVal val="visible"/>
                                      </p:to>
                                    </p:set>
                                    <p:anim calcmode="lin" valueType="num">
                                      <p:cBhvr additive="base">
                                        <p:cTn id="41" dur="500"/>
                                        <p:tgtEl>
                                          <p:spTgt spid="2745"/>
                                        </p:tgtEl>
                                        <p:attrNameLst>
                                          <p:attrName>ppt_y</p:attrName>
                                        </p:attrNameLst>
                                      </p:cBhvr>
                                      <p:tavLst>
                                        <p:tav tm="0">
                                          <p:val>
                                            <p:strVal val="#ppt_y+#ppt_h*1.125000"/>
                                          </p:val>
                                        </p:tav>
                                        <p:tav tm="100000">
                                          <p:val>
                                            <p:strVal val="#ppt_y"/>
                                          </p:val>
                                        </p:tav>
                                      </p:tavLst>
                                    </p:anim>
                                    <p:animEffect transition="in" filter="wipe(up)">
                                      <p:cBhvr>
                                        <p:cTn id="42" dur="500"/>
                                        <p:tgtEl>
                                          <p:spTgt spid="2745"/>
                                        </p:tgtEl>
                                      </p:cBhvr>
                                    </p:animEffect>
                                  </p:childTnLst>
                                </p:cTn>
                              </p:par>
                              <p:par>
                                <p:cTn id="43" presetID="12" presetClass="entr" presetSubtype="4" fill="hold" nodeType="withEffect">
                                  <p:stCondLst>
                                    <p:cond delay="0"/>
                                  </p:stCondLst>
                                  <p:childTnLst>
                                    <p:set>
                                      <p:cBhvr>
                                        <p:cTn id="44" dur="1" fill="hold">
                                          <p:stCondLst>
                                            <p:cond delay="0"/>
                                          </p:stCondLst>
                                        </p:cTn>
                                        <p:tgtEl>
                                          <p:spTgt spid="2739"/>
                                        </p:tgtEl>
                                        <p:attrNameLst>
                                          <p:attrName>style.visibility</p:attrName>
                                        </p:attrNameLst>
                                      </p:cBhvr>
                                      <p:to>
                                        <p:strVal val="visible"/>
                                      </p:to>
                                    </p:set>
                                    <p:anim calcmode="lin" valueType="num">
                                      <p:cBhvr additive="base">
                                        <p:cTn id="45" dur="500"/>
                                        <p:tgtEl>
                                          <p:spTgt spid="2739"/>
                                        </p:tgtEl>
                                        <p:attrNameLst>
                                          <p:attrName>ppt_y</p:attrName>
                                        </p:attrNameLst>
                                      </p:cBhvr>
                                      <p:tavLst>
                                        <p:tav tm="0">
                                          <p:val>
                                            <p:strVal val="#ppt_y+#ppt_h*1.125000"/>
                                          </p:val>
                                        </p:tav>
                                        <p:tav tm="100000">
                                          <p:val>
                                            <p:strVal val="#ppt_y"/>
                                          </p:val>
                                        </p:tav>
                                      </p:tavLst>
                                    </p:anim>
                                    <p:animEffect transition="in" filter="wipe(up)">
                                      <p:cBhvr>
                                        <p:cTn id="46" dur="500"/>
                                        <p:tgtEl>
                                          <p:spTgt spid="273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ppt_y</p:attrName>
                                        </p:attrNameLst>
                                      </p:cBhvr>
                                      <p:tavLst>
                                        <p:tav tm="0">
                                          <p:val>
                                            <p:strVal val="#ppt_y+#ppt_h*1.125000"/>
                                          </p:val>
                                        </p:tav>
                                        <p:tav tm="100000">
                                          <p:val>
                                            <p:strVal val="#ppt_y"/>
                                          </p:val>
                                        </p:tav>
                                      </p:tavLst>
                                    </p:anim>
                                    <p:animEffect transition="in" filter="wipe(up)">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2" grpId="0"/>
      <p:bldP spid="2745" grpId="0"/>
      <p:bldP spid="2748" grpId="0"/>
      <p:bldP spid="1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2761" name="Google Shape;2761;p30"/>
          <p:cNvSpPr txBox="1">
            <a:spLocks noGrp="1"/>
          </p:cNvSpPr>
          <p:nvPr>
            <p:ph type="title"/>
          </p:nvPr>
        </p:nvSpPr>
        <p:spPr>
          <a:xfrm>
            <a:off x="720000" y="494065"/>
            <a:ext cx="4251600" cy="5324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accent6">
                    <a:lumMod val="75000"/>
                  </a:schemeClr>
                </a:solidFill>
                <a:latin typeface="+mn-lt"/>
              </a:rPr>
              <a:t>1. </a:t>
            </a:r>
            <a:r>
              <a:rPr lang="en-US" sz="2400" b="1" dirty="0" err="1">
                <a:solidFill>
                  <a:schemeClr val="accent6">
                    <a:lumMod val="75000"/>
                  </a:schemeClr>
                </a:solidFill>
                <a:latin typeface="+mn-lt"/>
              </a:rPr>
              <a:t>Vải</a:t>
            </a:r>
            <a:r>
              <a:rPr lang="en-US" sz="2400" b="1" dirty="0">
                <a:solidFill>
                  <a:schemeClr val="accent6">
                    <a:lumMod val="75000"/>
                  </a:schemeClr>
                </a:solidFill>
                <a:latin typeface="+mn-lt"/>
              </a:rPr>
              <a:t> </a:t>
            </a:r>
            <a:r>
              <a:rPr lang="en-US" sz="2400" b="1" dirty="0" err="1">
                <a:solidFill>
                  <a:schemeClr val="accent6">
                    <a:lumMod val="75000"/>
                  </a:schemeClr>
                </a:solidFill>
                <a:latin typeface="+mn-lt"/>
              </a:rPr>
              <a:t>sợi</a:t>
            </a:r>
            <a:r>
              <a:rPr lang="en-US" sz="2400" b="1" dirty="0">
                <a:solidFill>
                  <a:schemeClr val="accent6">
                    <a:lumMod val="75000"/>
                  </a:schemeClr>
                </a:solidFill>
                <a:latin typeface="+mn-lt"/>
              </a:rPr>
              <a:t> </a:t>
            </a:r>
            <a:r>
              <a:rPr lang="en-US" sz="2400" b="1" dirty="0" err="1">
                <a:solidFill>
                  <a:schemeClr val="accent6">
                    <a:lumMod val="75000"/>
                  </a:schemeClr>
                </a:solidFill>
                <a:latin typeface="+mn-lt"/>
              </a:rPr>
              <a:t>tự</a:t>
            </a:r>
            <a:r>
              <a:rPr lang="en-US" sz="2400" b="1" dirty="0">
                <a:solidFill>
                  <a:schemeClr val="accent6">
                    <a:lumMod val="75000"/>
                  </a:schemeClr>
                </a:solidFill>
                <a:latin typeface="+mn-lt"/>
              </a:rPr>
              <a:t> </a:t>
            </a:r>
            <a:r>
              <a:rPr lang="en-US" sz="2400" b="1" dirty="0" err="1">
                <a:solidFill>
                  <a:schemeClr val="accent6">
                    <a:lumMod val="75000"/>
                  </a:schemeClr>
                </a:solidFill>
                <a:latin typeface="+mn-lt"/>
              </a:rPr>
              <a:t>nhiên</a:t>
            </a:r>
            <a:endParaRPr sz="2400" b="1" dirty="0">
              <a:solidFill>
                <a:schemeClr val="accent6">
                  <a:lumMod val="75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84" y="1819816"/>
            <a:ext cx="3916484" cy="2248750"/>
          </a:xfrm>
          <a:prstGeom prst="rect">
            <a:avLst/>
          </a:prstGeom>
          <a:ln>
            <a:noFill/>
          </a:ln>
          <a:effectLst>
            <a:outerShdw blurRad="190500" algn="tl" rotWithShape="0">
              <a:srgbClr val="000000">
                <a:alpha val="70000"/>
              </a:srgbClr>
            </a:outerShdw>
          </a:effectLst>
        </p:spPr>
      </p:pic>
      <p:sp>
        <p:nvSpPr>
          <p:cNvPr id="5" name="Rounded Rectangular Callout 4"/>
          <p:cNvSpPr/>
          <p:nvPr/>
        </p:nvSpPr>
        <p:spPr>
          <a:xfrm>
            <a:off x="4971600" y="760288"/>
            <a:ext cx="3575407" cy="2722651"/>
          </a:xfrm>
          <a:prstGeom prst="wedgeRoundRectCallout">
            <a:avLst>
              <a:gd name="adj1" fmla="val -59339"/>
              <a:gd name="adj2" fmla="val 3646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251570" y="1036700"/>
            <a:ext cx="3015466" cy="2169825"/>
          </a:xfrm>
          <a:prstGeom prst="rect">
            <a:avLst/>
          </a:prstGeom>
        </p:spPr>
        <p:txBody>
          <a:bodyPr wrap="square">
            <a:spAutoFit/>
          </a:bodyPr>
          <a:lstStyle/>
          <a:p>
            <a:pPr algn="just">
              <a:lnSpc>
                <a:spcPct val="150000"/>
              </a:lnSpc>
            </a:pPr>
            <a:r>
              <a:rPr lang="en-US" sz="1800" dirty="0" err="1"/>
              <a:t>Quan</a:t>
            </a:r>
            <a:r>
              <a:rPr lang="en-US" sz="1800" dirty="0"/>
              <a:t> </a:t>
            </a:r>
            <a:r>
              <a:rPr lang="en-US" sz="1800" dirty="0" err="1"/>
              <a:t>sát</a:t>
            </a:r>
            <a:r>
              <a:rPr lang="en-US" sz="1800" dirty="0"/>
              <a:t> </a:t>
            </a:r>
            <a:r>
              <a:rPr lang="en-US" sz="1800" dirty="0" err="1"/>
              <a:t>Hình</a:t>
            </a:r>
            <a:r>
              <a:rPr lang="en-US" sz="1800" dirty="0"/>
              <a:t> 6.1 </a:t>
            </a:r>
            <a:r>
              <a:rPr lang="en-US" sz="1800" dirty="0" err="1"/>
              <a:t>trong</a:t>
            </a:r>
            <a:r>
              <a:rPr lang="en-US" sz="1800" dirty="0"/>
              <a:t> SGK </a:t>
            </a:r>
            <a:r>
              <a:rPr lang="en-US" sz="1800" dirty="0" err="1"/>
              <a:t>và</a:t>
            </a:r>
            <a:r>
              <a:rPr lang="en-US" sz="1800" dirty="0"/>
              <a:t> </a:t>
            </a:r>
            <a:r>
              <a:rPr lang="en-US" sz="1800" dirty="0" err="1"/>
              <a:t>phân</a:t>
            </a:r>
            <a:r>
              <a:rPr lang="en-US" sz="1800" dirty="0"/>
              <a:t> </a:t>
            </a:r>
            <a:r>
              <a:rPr lang="en-US" sz="1800" dirty="0" err="1"/>
              <a:t>tích</a:t>
            </a:r>
            <a:r>
              <a:rPr lang="en-US" sz="1800" dirty="0"/>
              <a:t> </a:t>
            </a:r>
            <a:r>
              <a:rPr lang="en-US" sz="1800" dirty="0" err="1"/>
              <a:t>để</a:t>
            </a:r>
            <a:r>
              <a:rPr lang="en-US" sz="1800" dirty="0"/>
              <a:t> </a:t>
            </a:r>
            <a:r>
              <a:rPr lang="en-US" sz="1800" dirty="0" err="1"/>
              <a:t>tìm</a:t>
            </a:r>
            <a:r>
              <a:rPr lang="en-US" sz="1800" dirty="0"/>
              <a:t> </a:t>
            </a:r>
            <a:r>
              <a:rPr lang="en-US" sz="1800" dirty="0" err="1"/>
              <a:t>ra</a:t>
            </a:r>
            <a:r>
              <a:rPr lang="en-US" sz="1800" dirty="0"/>
              <a:t> </a:t>
            </a:r>
            <a:r>
              <a:rPr lang="en-US" sz="1800" dirty="0" err="1"/>
              <a:t>điểm</a:t>
            </a:r>
            <a:r>
              <a:rPr lang="en-US" sz="1800" dirty="0"/>
              <a:t> </a:t>
            </a:r>
            <a:r>
              <a:rPr lang="en-US" sz="1800" dirty="0" err="1"/>
              <a:t>chung</a:t>
            </a:r>
            <a:r>
              <a:rPr lang="en-US" sz="1800" dirty="0"/>
              <a:t> </a:t>
            </a:r>
            <a:r>
              <a:rPr lang="en-US" sz="1800" dirty="0" err="1"/>
              <a:t>của</a:t>
            </a:r>
            <a:r>
              <a:rPr lang="en-US" sz="1800" dirty="0"/>
              <a:t> </a:t>
            </a:r>
            <a:r>
              <a:rPr lang="en-US" sz="1800" dirty="0" err="1"/>
              <a:t>các</a:t>
            </a:r>
            <a:r>
              <a:rPr lang="en-US" sz="1800" dirty="0"/>
              <a:t> </a:t>
            </a:r>
            <a:r>
              <a:rPr lang="en-US" sz="1800" dirty="0" err="1"/>
              <a:t>loại</a:t>
            </a:r>
            <a:r>
              <a:rPr lang="en-US" sz="1800" dirty="0"/>
              <a:t> </a:t>
            </a:r>
            <a:r>
              <a:rPr lang="en-US" sz="1800" dirty="0" err="1"/>
              <a:t>nguyên</a:t>
            </a:r>
            <a:r>
              <a:rPr lang="en-US" sz="1800" dirty="0"/>
              <a:t> </a:t>
            </a:r>
            <a:r>
              <a:rPr lang="en-US" sz="1800" dirty="0" err="1"/>
              <a:t>liệu</a:t>
            </a:r>
            <a:r>
              <a:rPr lang="en-US" sz="1800" dirty="0"/>
              <a:t> </a:t>
            </a:r>
            <a:r>
              <a:rPr lang="en-US" sz="1800" dirty="0" err="1"/>
              <a:t>dùng</a:t>
            </a:r>
            <a:r>
              <a:rPr lang="en-US" sz="1800" dirty="0"/>
              <a:t> </a:t>
            </a:r>
            <a:r>
              <a:rPr lang="en-US" sz="1800" dirty="0" err="1"/>
              <a:t>để</a:t>
            </a:r>
            <a:r>
              <a:rPr lang="en-US" sz="1800" dirty="0"/>
              <a:t> </a:t>
            </a:r>
            <a:r>
              <a:rPr lang="en-US" sz="1800" dirty="0" err="1"/>
              <a:t>sản</a:t>
            </a:r>
            <a:r>
              <a:rPr lang="en-US" sz="1800" dirty="0"/>
              <a:t> </a:t>
            </a:r>
            <a:r>
              <a:rPr lang="en-US" sz="1800" dirty="0" err="1"/>
              <a:t>xuất</a:t>
            </a:r>
            <a:r>
              <a:rPr lang="en-US" sz="1800" dirty="0"/>
              <a:t> </a:t>
            </a:r>
            <a:r>
              <a:rPr lang="en-US" sz="1800" dirty="0" err="1"/>
              <a:t>vải</a:t>
            </a:r>
            <a:r>
              <a:rPr lang="en-US" sz="1800" dirty="0"/>
              <a:t> </a:t>
            </a:r>
            <a:r>
              <a:rPr lang="en-US" sz="1800" dirty="0" err="1"/>
              <a:t>sợi</a:t>
            </a:r>
            <a:r>
              <a:rPr lang="en-US" sz="1800" dirty="0"/>
              <a:t> </a:t>
            </a:r>
            <a:r>
              <a:rPr lang="en-US" sz="1800" dirty="0" err="1"/>
              <a:t>thiên</a:t>
            </a:r>
            <a:r>
              <a:rPr lang="en-US" sz="1800" dirty="0"/>
              <a:t> </a:t>
            </a:r>
            <a:r>
              <a:rPr lang="en-US" sz="1800" dirty="0" err="1"/>
              <a:t>nhiên</a:t>
            </a:r>
            <a:r>
              <a:rPr lang="en-US" sz="1800" dirty="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196" y="1515190"/>
            <a:ext cx="881149" cy="60925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par>
                                <p:cTn id="8" presetID="3" presetClass="entr" presetSubtype="5"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500"/>
                                        <p:tgtEl>
                                          <p:spTgt spid="5"/>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strips(upRight)">
                                      <p:cBhvr>
                                        <p:cTn id="1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pic>
        <p:nvPicPr>
          <p:cNvPr id="2873" name="Google Shape;2873;p31"/>
          <p:cNvPicPr preferRelativeResize="0"/>
          <p:nvPr/>
        </p:nvPicPr>
        <p:blipFill>
          <a:blip r:embed="rId3">
            <a:extLst>
              <a:ext uri="{28A0092B-C50C-407E-A947-70E740481C1C}">
                <a14:useLocalDpi xmlns:a14="http://schemas.microsoft.com/office/drawing/2010/main" val="0"/>
              </a:ext>
            </a:extLst>
          </a:blip>
          <a:stretch>
            <a:fillRect/>
          </a:stretch>
        </p:blipFill>
        <p:spPr>
          <a:xfrm>
            <a:off x="720000" y="645750"/>
            <a:ext cx="3852000" cy="3852000"/>
          </a:xfrm>
          <a:prstGeom prst="rect">
            <a:avLst/>
          </a:prstGeom>
          <a:noFill/>
          <a:ln>
            <a:noFill/>
          </a:ln>
        </p:spPr>
      </p:pic>
      <p:sp>
        <p:nvSpPr>
          <p:cNvPr id="2874" name="Google Shape;2874;p31"/>
          <p:cNvSpPr/>
          <p:nvPr/>
        </p:nvSpPr>
        <p:spPr>
          <a:xfrm>
            <a:off x="4430424"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4844264" y="1912427"/>
            <a:ext cx="3642189" cy="2585323"/>
          </a:xfrm>
          <a:prstGeom prst="rect">
            <a:avLst/>
          </a:prstGeom>
        </p:spPr>
        <p:txBody>
          <a:bodyPr wrap="square">
            <a:spAutoFit/>
          </a:bodyPr>
          <a:lstStyle/>
          <a:p>
            <a:pPr algn="just">
              <a:lnSpc>
                <a:spcPct val="150000"/>
              </a:lnSpc>
            </a:pPr>
            <a:r>
              <a:rPr lang="en-US" sz="1800" dirty="0"/>
              <a:t>V</a:t>
            </a:r>
            <a:r>
              <a:rPr lang="vi-VN" sz="1800" dirty="0"/>
              <a:t>ò và nhúng vải vào nước để nhận định độ nhàu, tính hút </a:t>
            </a:r>
            <a:r>
              <a:rPr lang="en-US" sz="1800" dirty="0"/>
              <a:t>ẩ</a:t>
            </a:r>
            <a:r>
              <a:rPr lang="vi-VN" sz="1800" dirty="0"/>
              <a:t>m của vải sợi thiên nhiên; từ đó nêu ưu, nhược điểm trong quá trình sử dụng của qu</a:t>
            </a:r>
            <a:r>
              <a:rPr lang="en-US" sz="1800" dirty="0"/>
              <a:t>ầ</a:t>
            </a:r>
            <a:r>
              <a:rPr lang="vi-VN" sz="1800" dirty="0"/>
              <a:t>n áo may bằng vải sợi thiên nhiên.</a:t>
            </a:r>
            <a:endParaRPr lang="en-US" sz="1800" dirty="0"/>
          </a:p>
        </p:txBody>
      </p:sp>
      <p:sp>
        <p:nvSpPr>
          <p:cNvPr id="5" name="Rounded Rectangle 4"/>
          <p:cNvSpPr/>
          <p:nvPr/>
        </p:nvSpPr>
        <p:spPr>
          <a:xfrm>
            <a:off x="5609691" y="645750"/>
            <a:ext cx="2126749" cy="57687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1"/>
                </a:solidFill>
              </a:rPr>
              <a:t>Hoạt</a:t>
            </a:r>
            <a:r>
              <a:rPr lang="en-US" sz="1800" dirty="0">
                <a:solidFill>
                  <a:schemeClr val="bg1"/>
                </a:solidFill>
              </a:rPr>
              <a:t> </a:t>
            </a:r>
            <a:r>
              <a:rPr lang="en-US" sz="1800" dirty="0" err="1">
                <a:solidFill>
                  <a:schemeClr val="bg1"/>
                </a:solidFill>
              </a:rPr>
              <a:t>động</a:t>
            </a:r>
            <a:r>
              <a:rPr lang="en-US" sz="1800" dirty="0">
                <a:solidFill>
                  <a:schemeClr val="bg1"/>
                </a:solidFill>
              </a:rPr>
              <a:t> </a:t>
            </a:r>
            <a:r>
              <a:rPr lang="en-US" sz="1800" dirty="0" err="1">
                <a:solidFill>
                  <a:schemeClr val="bg1"/>
                </a:solidFill>
              </a:rPr>
              <a:t>cặp</a:t>
            </a:r>
            <a:r>
              <a:rPr lang="en-US" sz="1800" dirty="0">
                <a:solidFill>
                  <a:schemeClr val="bg1"/>
                </a:solidFill>
              </a:rPr>
              <a:t> </a:t>
            </a:r>
            <a:r>
              <a:rPr lang="en-US" sz="1800" dirty="0" err="1">
                <a:solidFill>
                  <a:schemeClr val="bg1"/>
                </a:solidFill>
              </a:rPr>
              <a:t>đôi</a:t>
            </a:r>
            <a:endParaRPr lang="en-US" sz="1800"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029" y="1294544"/>
            <a:ext cx="617883" cy="617883"/>
          </a:xfrm>
          <a:prstGeom prst="rect">
            <a:avLst/>
          </a:prstGeom>
        </p:spPr>
      </p:pic>
      <p:sp>
        <p:nvSpPr>
          <p:cNvPr id="7" name="TextBox 6"/>
          <p:cNvSpPr txBox="1"/>
          <p:nvPr/>
        </p:nvSpPr>
        <p:spPr>
          <a:xfrm>
            <a:off x="6441897" y="1441340"/>
            <a:ext cx="996593" cy="369332"/>
          </a:xfrm>
          <a:prstGeom prst="rect">
            <a:avLst/>
          </a:prstGeom>
          <a:noFill/>
        </p:spPr>
        <p:txBody>
          <a:bodyPr wrap="square" rtlCol="0">
            <a:spAutoFit/>
          </a:bodyPr>
          <a:lstStyle/>
          <a:p>
            <a:r>
              <a:rPr lang="en-US" sz="1800" dirty="0">
                <a:solidFill>
                  <a:srgbClr val="C00000"/>
                </a:solidFill>
              </a:rPr>
              <a:t>: 3 </a:t>
            </a:r>
            <a:r>
              <a:rPr lang="en-US" sz="1800" dirty="0" err="1">
                <a:solidFill>
                  <a:srgbClr val="C00000"/>
                </a:solidFill>
              </a:rPr>
              <a:t>phút</a:t>
            </a:r>
            <a:endParaRPr lang="en-US" sz="1800" dirty="0">
              <a:solidFill>
                <a:srgbClr val="C00000"/>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873"/>
                                        </p:tgtEl>
                                        <p:attrNameLst>
                                          <p:attrName>style.visibility</p:attrName>
                                        </p:attrNameLst>
                                      </p:cBhvr>
                                      <p:to>
                                        <p:strVal val="visible"/>
                                      </p:to>
                                    </p:set>
                                    <p:animEffect transition="in" filter="checkerboard(across)">
                                      <p:cBhvr>
                                        <p:cTn id="21" dur="500"/>
                                        <p:tgtEl>
                                          <p:spTgt spid="2873"/>
                                        </p:tgtEl>
                                      </p:cBhvr>
                                    </p:animEffect>
                                  </p:childTnLst>
                                </p:cTn>
                              </p:par>
                              <p:par>
                                <p:cTn id="22" presetID="17"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7"/>
        <p:cNvGrpSpPr/>
        <p:nvPr/>
      </p:nvGrpSpPr>
      <p:grpSpPr>
        <a:xfrm>
          <a:off x="0" y="0"/>
          <a:ext cx="0" cy="0"/>
          <a:chOff x="0" y="0"/>
          <a:chExt cx="0" cy="0"/>
        </a:xfrm>
      </p:grpSpPr>
      <p:sp>
        <p:nvSpPr>
          <p:cNvPr id="2988" name="Google Shape;2988;p34"/>
          <p:cNvSpPr/>
          <p:nvPr/>
        </p:nvSpPr>
        <p:spPr>
          <a:xfrm>
            <a:off x="1186235" y="3211242"/>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6000"/>
              </a:schemeClr>
            </a:outerShdw>
          </a:effectLst>
        </p:spPr>
      </p:sp>
      <p:sp>
        <p:nvSpPr>
          <p:cNvPr id="2989" name="Google Shape;2989;p34"/>
          <p:cNvSpPr/>
          <p:nvPr/>
        </p:nvSpPr>
        <p:spPr>
          <a:xfrm>
            <a:off x="1173585" y="1582028"/>
            <a:ext cx="1122933" cy="1090745"/>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6000"/>
              </a:schemeClr>
            </a:outerShdw>
          </a:effectLst>
        </p:spPr>
      </p:sp>
      <p:grpSp>
        <p:nvGrpSpPr>
          <p:cNvPr id="2995" name="Google Shape;2995;p34"/>
          <p:cNvGrpSpPr/>
          <p:nvPr/>
        </p:nvGrpSpPr>
        <p:grpSpPr>
          <a:xfrm>
            <a:off x="1505714" y="1917148"/>
            <a:ext cx="458681" cy="537976"/>
            <a:chOff x="2785537" y="3352256"/>
            <a:chExt cx="275203" cy="333616"/>
          </a:xfrm>
        </p:grpSpPr>
        <p:sp>
          <p:nvSpPr>
            <p:cNvPr id="2996" name="Google Shape;2996;p34"/>
            <p:cNvSpPr/>
            <p:nvPr/>
          </p:nvSpPr>
          <p:spPr>
            <a:xfrm>
              <a:off x="2791147" y="3574655"/>
              <a:ext cx="43230" cy="60831"/>
            </a:xfrm>
            <a:custGeom>
              <a:avLst/>
              <a:gdLst/>
              <a:ahLst/>
              <a:cxnLst/>
              <a:rect l="l" t="t" r="r" b="b"/>
              <a:pathLst>
                <a:path w="1287" h="1811" extrusionOk="0">
                  <a:moveTo>
                    <a:pt x="619" y="0"/>
                  </a:moveTo>
                  <a:cubicBezTo>
                    <a:pt x="262" y="0"/>
                    <a:pt x="0" y="262"/>
                    <a:pt x="0" y="858"/>
                  </a:cubicBezTo>
                  <a:lnTo>
                    <a:pt x="143" y="1143"/>
                  </a:lnTo>
                  <a:lnTo>
                    <a:pt x="0" y="1810"/>
                  </a:lnTo>
                  <a:lnTo>
                    <a:pt x="905" y="1810"/>
                  </a:lnTo>
                  <a:lnTo>
                    <a:pt x="1286" y="858"/>
                  </a:lnTo>
                  <a:lnTo>
                    <a:pt x="905" y="239"/>
                  </a:lnTo>
                  <a:lnTo>
                    <a:pt x="6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2791147" y="3552251"/>
              <a:ext cx="40006" cy="51225"/>
            </a:xfrm>
            <a:custGeom>
              <a:avLst/>
              <a:gdLst/>
              <a:ahLst/>
              <a:cxnLst/>
              <a:rect l="l" t="t" r="r" b="b"/>
              <a:pathLst>
                <a:path w="1191" h="1525" extrusionOk="0">
                  <a:moveTo>
                    <a:pt x="619" y="1"/>
                  </a:moveTo>
                  <a:cubicBezTo>
                    <a:pt x="262" y="1"/>
                    <a:pt x="0" y="191"/>
                    <a:pt x="0" y="739"/>
                  </a:cubicBezTo>
                  <a:lnTo>
                    <a:pt x="143" y="929"/>
                  </a:lnTo>
                  <a:lnTo>
                    <a:pt x="73" y="1220"/>
                  </a:lnTo>
                  <a:lnTo>
                    <a:pt x="73" y="1220"/>
                  </a:lnTo>
                  <a:cubicBezTo>
                    <a:pt x="175" y="1028"/>
                    <a:pt x="375" y="906"/>
                    <a:pt x="619" y="906"/>
                  </a:cubicBezTo>
                  <a:lnTo>
                    <a:pt x="905" y="906"/>
                  </a:lnTo>
                  <a:lnTo>
                    <a:pt x="1191" y="548"/>
                  </a:lnTo>
                  <a:lnTo>
                    <a:pt x="905" y="120"/>
                  </a:lnTo>
                  <a:lnTo>
                    <a:pt x="619" y="1"/>
                  </a:lnTo>
                  <a:close/>
                  <a:moveTo>
                    <a:pt x="73" y="1220"/>
                  </a:moveTo>
                  <a:cubicBezTo>
                    <a:pt x="26" y="1309"/>
                    <a:pt x="0" y="1412"/>
                    <a:pt x="0" y="1525"/>
                  </a:cubicBezTo>
                  <a:lnTo>
                    <a:pt x="73" y="122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2791147" y="3409863"/>
              <a:ext cx="40006" cy="167211"/>
            </a:xfrm>
            <a:custGeom>
              <a:avLst/>
              <a:gdLst/>
              <a:ahLst/>
              <a:cxnLst/>
              <a:rect l="l" t="t" r="r" b="b"/>
              <a:pathLst>
                <a:path w="1191" h="4978" extrusionOk="0">
                  <a:moveTo>
                    <a:pt x="619" y="1"/>
                  </a:moveTo>
                  <a:cubicBezTo>
                    <a:pt x="262" y="1"/>
                    <a:pt x="0" y="191"/>
                    <a:pt x="0" y="715"/>
                  </a:cubicBezTo>
                  <a:lnTo>
                    <a:pt x="262" y="2739"/>
                  </a:lnTo>
                  <a:lnTo>
                    <a:pt x="17" y="4832"/>
                  </a:lnTo>
                  <a:lnTo>
                    <a:pt x="17" y="4832"/>
                  </a:lnTo>
                  <a:cubicBezTo>
                    <a:pt x="81" y="4565"/>
                    <a:pt x="316" y="4359"/>
                    <a:pt x="619" y="4359"/>
                  </a:cubicBezTo>
                  <a:lnTo>
                    <a:pt x="905" y="4359"/>
                  </a:lnTo>
                  <a:lnTo>
                    <a:pt x="1191" y="2453"/>
                  </a:lnTo>
                  <a:lnTo>
                    <a:pt x="905" y="96"/>
                  </a:lnTo>
                  <a:lnTo>
                    <a:pt x="619" y="1"/>
                  </a:lnTo>
                  <a:close/>
                  <a:moveTo>
                    <a:pt x="17" y="4832"/>
                  </a:moveTo>
                  <a:lnTo>
                    <a:pt x="17" y="4832"/>
                  </a:lnTo>
                  <a:cubicBezTo>
                    <a:pt x="6" y="4879"/>
                    <a:pt x="0" y="4928"/>
                    <a:pt x="0" y="4978"/>
                  </a:cubicBezTo>
                  <a:lnTo>
                    <a:pt x="17" y="483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4"/>
            <p:cNvSpPr/>
            <p:nvPr/>
          </p:nvSpPr>
          <p:spPr>
            <a:xfrm>
              <a:off x="2791147" y="3357865"/>
              <a:ext cx="36815" cy="76820"/>
            </a:xfrm>
            <a:custGeom>
              <a:avLst/>
              <a:gdLst/>
              <a:ahLst/>
              <a:cxnLst/>
              <a:rect l="l" t="t" r="r" b="b"/>
              <a:pathLst>
                <a:path w="1096" h="2287" extrusionOk="0">
                  <a:moveTo>
                    <a:pt x="905" y="1"/>
                  </a:moveTo>
                  <a:cubicBezTo>
                    <a:pt x="762" y="1"/>
                    <a:pt x="595" y="24"/>
                    <a:pt x="476" y="96"/>
                  </a:cubicBezTo>
                  <a:cubicBezTo>
                    <a:pt x="476" y="96"/>
                    <a:pt x="72" y="596"/>
                    <a:pt x="72" y="929"/>
                  </a:cubicBezTo>
                  <a:lnTo>
                    <a:pt x="4" y="2212"/>
                  </a:lnTo>
                  <a:lnTo>
                    <a:pt x="4" y="2212"/>
                  </a:lnTo>
                  <a:cubicBezTo>
                    <a:pt x="38" y="1894"/>
                    <a:pt x="288" y="1668"/>
                    <a:pt x="619" y="1668"/>
                  </a:cubicBezTo>
                  <a:lnTo>
                    <a:pt x="905" y="1668"/>
                  </a:lnTo>
                  <a:lnTo>
                    <a:pt x="1096" y="906"/>
                  </a:lnTo>
                  <a:lnTo>
                    <a:pt x="905" y="1"/>
                  </a:lnTo>
                  <a:close/>
                  <a:moveTo>
                    <a:pt x="4" y="2212"/>
                  </a:moveTo>
                  <a:cubicBezTo>
                    <a:pt x="1" y="2236"/>
                    <a:pt x="0" y="2261"/>
                    <a:pt x="0" y="2287"/>
                  </a:cubicBezTo>
                  <a:lnTo>
                    <a:pt x="4" y="22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4"/>
            <p:cNvSpPr/>
            <p:nvPr/>
          </p:nvSpPr>
          <p:spPr>
            <a:xfrm>
              <a:off x="2821546" y="3357865"/>
              <a:ext cx="233585" cy="256829"/>
            </a:xfrm>
            <a:custGeom>
              <a:avLst/>
              <a:gdLst/>
              <a:ahLst/>
              <a:cxnLst/>
              <a:rect l="l" t="t" r="r" b="b"/>
              <a:pathLst>
                <a:path w="6954" h="7646" extrusionOk="0">
                  <a:moveTo>
                    <a:pt x="0" y="1"/>
                  </a:moveTo>
                  <a:lnTo>
                    <a:pt x="0" y="7645"/>
                  </a:lnTo>
                  <a:lnTo>
                    <a:pt x="6597" y="7645"/>
                  </a:lnTo>
                  <a:lnTo>
                    <a:pt x="6954" y="2168"/>
                  </a:lnTo>
                  <a:lnTo>
                    <a:pt x="6954" y="191"/>
                  </a:lnTo>
                  <a:cubicBezTo>
                    <a:pt x="6954" y="72"/>
                    <a:pt x="6882" y="1"/>
                    <a:pt x="6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4"/>
            <p:cNvSpPr/>
            <p:nvPr/>
          </p:nvSpPr>
          <p:spPr>
            <a:xfrm>
              <a:off x="2931922" y="3377683"/>
              <a:ext cx="28820" cy="36210"/>
            </a:xfrm>
            <a:custGeom>
              <a:avLst/>
              <a:gdLst/>
              <a:ahLst/>
              <a:cxnLst/>
              <a:rect l="l" t="t" r="r" b="b"/>
              <a:pathLst>
                <a:path w="858" h="1078" extrusionOk="0">
                  <a:moveTo>
                    <a:pt x="358" y="0"/>
                  </a:moveTo>
                  <a:cubicBezTo>
                    <a:pt x="316" y="0"/>
                    <a:pt x="274" y="18"/>
                    <a:pt x="239" y="54"/>
                  </a:cubicBezTo>
                  <a:lnTo>
                    <a:pt x="143" y="197"/>
                  </a:lnTo>
                  <a:cubicBezTo>
                    <a:pt x="48" y="339"/>
                    <a:pt x="0" y="530"/>
                    <a:pt x="24" y="697"/>
                  </a:cubicBezTo>
                  <a:lnTo>
                    <a:pt x="48" y="1078"/>
                  </a:lnTo>
                  <a:lnTo>
                    <a:pt x="858" y="1006"/>
                  </a:lnTo>
                  <a:lnTo>
                    <a:pt x="810" y="625"/>
                  </a:lnTo>
                  <a:cubicBezTo>
                    <a:pt x="810" y="459"/>
                    <a:pt x="739" y="292"/>
                    <a:pt x="596" y="173"/>
                  </a:cubicBezTo>
                  <a:lnTo>
                    <a:pt x="477" y="54"/>
                  </a:lnTo>
                  <a:cubicBezTo>
                    <a:pt x="441" y="18"/>
                    <a:pt x="399" y="0"/>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2958324" y="3379900"/>
              <a:ext cx="31239" cy="37990"/>
            </a:xfrm>
            <a:custGeom>
              <a:avLst/>
              <a:gdLst/>
              <a:ahLst/>
              <a:cxnLst/>
              <a:rect l="l" t="t" r="r" b="b"/>
              <a:pathLst>
                <a:path w="930" h="1131" extrusionOk="0">
                  <a:moveTo>
                    <a:pt x="607" y="1"/>
                  </a:moveTo>
                  <a:cubicBezTo>
                    <a:pt x="577" y="1"/>
                    <a:pt x="548" y="11"/>
                    <a:pt x="524" y="35"/>
                  </a:cubicBezTo>
                  <a:lnTo>
                    <a:pt x="381" y="131"/>
                  </a:lnTo>
                  <a:cubicBezTo>
                    <a:pt x="238" y="226"/>
                    <a:pt x="143" y="369"/>
                    <a:pt x="96" y="535"/>
                  </a:cubicBezTo>
                  <a:lnTo>
                    <a:pt x="0" y="916"/>
                  </a:lnTo>
                  <a:lnTo>
                    <a:pt x="762" y="1131"/>
                  </a:lnTo>
                  <a:lnTo>
                    <a:pt x="881" y="750"/>
                  </a:lnTo>
                  <a:cubicBezTo>
                    <a:pt x="929" y="583"/>
                    <a:pt x="905" y="416"/>
                    <a:pt x="834" y="250"/>
                  </a:cubicBezTo>
                  <a:lnTo>
                    <a:pt x="762" y="107"/>
                  </a:lnTo>
                  <a:cubicBezTo>
                    <a:pt x="731" y="43"/>
                    <a:pt x="667" y="1"/>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2981501" y="3392866"/>
              <a:ext cx="34430" cy="38629"/>
            </a:xfrm>
            <a:custGeom>
              <a:avLst/>
              <a:gdLst/>
              <a:ahLst/>
              <a:cxnLst/>
              <a:rect l="l" t="t" r="r" b="b"/>
              <a:pathLst>
                <a:path w="1025" h="1150" extrusionOk="0">
                  <a:moveTo>
                    <a:pt x="788" y="0"/>
                  </a:moveTo>
                  <a:cubicBezTo>
                    <a:pt x="772" y="0"/>
                    <a:pt x="756" y="2"/>
                    <a:pt x="739" y="7"/>
                  </a:cubicBezTo>
                  <a:lnTo>
                    <a:pt x="572" y="78"/>
                  </a:lnTo>
                  <a:cubicBezTo>
                    <a:pt x="406" y="149"/>
                    <a:pt x="287" y="268"/>
                    <a:pt x="191" y="411"/>
                  </a:cubicBezTo>
                  <a:lnTo>
                    <a:pt x="1" y="745"/>
                  </a:lnTo>
                  <a:lnTo>
                    <a:pt x="715" y="1150"/>
                  </a:lnTo>
                  <a:lnTo>
                    <a:pt x="906" y="792"/>
                  </a:lnTo>
                  <a:cubicBezTo>
                    <a:pt x="977" y="649"/>
                    <a:pt x="1025" y="483"/>
                    <a:pt x="977" y="292"/>
                  </a:cubicBezTo>
                  <a:lnTo>
                    <a:pt x="953" y="126"/>
                  </a:lnTo>
                  <a:cubicBezTo>
                    <a:pt x="934" y="47"/>
                    <a:pt x="865" y="0"/>
                    <a:pt x="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3003906" y="3411307"/>
              <a:ext cx="36042" cy="36983"/>
            </a:xfrm>
            <a:custGeom>
              <a:avLst/>
              <a:gdLst/>
              <a:ahLst/>
              <a:cxnLst/>
              <a:rect l="l" t="t" r="r" b="b"/>
              <a:pathLst>
                <a:path w="1073" h="1101" extrusionOk="0">
                  <a:moveTo>
                    <a:pt x="919" y="1"/>
                  </a:moveTo>
                  <a:cubicBezTo>
                    <a:pt x="906" y="1"/>
                    <a:pt x="894" y="2"/>
                    <a:pt x="882" y="5"/>
                  </a:cubicBezTo>
                  <a:lnTo>
                    <a:pt x="715" y="29"/>
                  </a:lnTo>
                  <a:cubicBezTo>
                    <a:pt x="525" y="53"/>
                    <a:pt x="382" y="148"/>
                    <a:pt x="263" y="267"/>
                  </a:cubicBezTo>
                  <a:lnTo>
                    <a:pt x="1" y="577"/>
                  </a:lnTo>
                  <a:lnTo>
                    <a:pt x="620" y="1101"/>
                  </a:lnTo>
                  <a:lnTo>
                    <a:pt x="882" y="815"/>
                  </a:lnTo>
                  <a:cubicBezTo>
                    <a:pt x="1001" y="672"/>
                    <a:pt x="1049" y="505"/>
                    <a:pt x="1072" y="339"/>
                  </a:cubicBezTo>
                  <a:lnTo>
                    <a:pt x="1072" y="172"/>
                  </a:lnTo>
                  <a:cubicBezTo>
                    <a:pt x="1072" y="68"/>
                    <a:pt x="1000" y="1"/>
                    <a:pt x="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3023119" y="3429076"/>
              <a:ext cx="32011" cy="40812"/>
            </a:xfrm>
            <a:custGeom>
              <a:avLst/>
              <a:gdLst/>
              <a:ahLst/>
              <a:cxnLst/>
              <a:rect l="l" t="t" r="r" b="b"/>
              <a:pathLst>
                <a:path w="953" h="1215" extrusionOk="0">
                  <a:moveTo>
                    <a:pt x="810" y="0"/>
                  </a:moveTo>
                  <a:cubicBezTo>
                    <a:pt x="810" y="0"/>
                    <a:pt x="500" y="0"/>
                    <a:pt x="167" y="405"/>
                  </a:cubicBezTo>
                  <a:lnTo>
                    <a:pt x="0" y="667"/>
                  </a:lnTo>
                  <a:lnTo>
                    <a:pt x="905" y="1215"/>
                  </a:lnTo>
                  <a:lnTo>
                    <a:pt x="953" y="1096"/>
                  </a:lnTo>
                  <a:lnTo>
                    <a:pt x="953" y="715"/>
                  </a:lnTo>
                  <a:lnTo>
                    <a:pt x="953" y="24"/>
                  </a:lnTo>
                  <a:cubicBezTo>
                    <a:pt x="929" y="0"/>
                    <a:pt x="881" y="0"/>
                    <a:pt x="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2875122" y="3404018"/>
              <a:ext cx="180009" cy="211449"/>
            </a:xfrm>
            <a:custGeom>
              <a:avLst/>
              <a:gdLst/>
              <a:ahLst/>
              <a:cxnLst/>
              <a:rect l="l" t="t" r="r" b="b"/>
              <a:pathLst>
                <a:path w="5359" h="6295" extrusionOk="0">
                  <a:moveTo>
                    <a:pt x="2591" y="0"/>
                  </a:moveTo>
                  <a:cubicBezTo>
                    <a:pt x="2399" y="0"/>
                    <a:pt x="2202" y="27"/>
                    <a:pt x="2001" y="79"/>
                  </a:cubicBezTo>
                  <a:cubicBezTo>
                    <a:pt x="2001" y="79"/>
                    <a:pt x="1691" y="198"/>
                    <a:pt x="1549" y="270"/>
                  </a:cubicBezTo>
                  <a:cubicBezTo>
                    <a:pt x="548" y="746"/>
                    <a:pt x="1" y="1889"/>
                    <a:pt x="334" y="2627"/>
                  </a:cubicBezTo>
                  <a:cubicBezTo>
                    <a:pt x="453" y="2866"/>
                    <a:pt x="572" y="2985"/>
                    <a:pt x="858" y="3056"/>
                  </a:cubicBezTo>
                  <a:cubicBezTo>
                    <a:pt x="1072" y="3128"/>
                    <a:pt x="1572" y="3175"/>
                    <a:pt x="1572" y="3175"/>
                  </a:cubicBezTo>
                  <a:cubicBezTo>
                    <a:pt x="1834" y="3151"/>
                    <a:pt x="2144" y="3104"/>
                    <a:pt x="2406" y="3009"/>
                  </a:cubicBezTo>
                  <a:cubicBezTo>
                    <a:pt x="2453" y="3009"/>
                    <a:pt x="2477" y="3009"/>
                    <a:pt x="2477" y="3032"/>
                  </a:cubicBezTo>
                  <a:lnTo>
                    <a:pt x="4120" y="6295"/>
                  </a:lnTo>
                  <a:lnTo>
                    <a:pt x="5359" y="6223"/>
                  </a:lnTo>
                  <a:lnTo>
                    <a:pt x="5359" y="2532"/>
                  </a:lnTo>
                  <a:lnTo>
                    <a:pt x="5311" y="1961"/>
                  </a:lnTo>
                  <a:lnTo>
                    <a:pt x="5097" y="1603"/>
                  </a:lnTo>
                  <a:lnTo>
                    <a:pt x="4597" y="1151"/>
                  </a:lnTo>
                  <a:lnTo>
                    <a:pt x="4216" y="1032"/>
                  </a:lnTo>
                  <a:lnTo>
                    <a:pt x="4001" y="627"/>
                  </a:lnTo>
                  <a:lnTo>
                    <a:pt x="3835" y="484"/>
                  </a:lnTo>
                  <a:cubicBezTo>
                    <a:pt x="3739" y="389"/>
                    <a:pt x="3620" y="317"/>
                    <a:pt x="3525" y="246"/>
                  </a:cubicBezTo>
                  <a:cubicBezTo>
                    <a:pt x="3239" y="80"/>
                    <a:pt x="2923"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3013513" y="3614661"/>
              <a:ext cx="34" cy="806"/>
            </a:xfrm>
            <a:custGeom>
              <a:avLst/>
              <a:gdLst/>
              <a:ahLst/>
              <a:cxnLst/>
              <a:rect l="l" t="t" r="r" b="b"/>
              <a:pathLst>
                <a:path w="1" h="24" extrusionOk="0">
                  <a:moveTo>
                    <a:pt x="0" y="0"/>
                  </a:moveTo>
                  <a:lnTo>
                    <a:pt x="0" y="24"/>
                  </a:lnTo>
                  <a:lnTo>
                    <a:pt x="0" y="0"/>
                  </a:lnTo>
                  <a:close/>
                  <a:moveTo>
                    <a:pt x="0" y="0"/>
                  </a:moveTo>
                  <a:close/>
                </a:path>
              </a:pathLst>
            </a:custGeom>
            <a:solidFill>
              <a:srgbClr val="76E5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2999035" y="3425079"/>
              <a:ext cx="30500" cy="38897"/>
            </a:xfrm>
            <a:custGeom>
              <a:avLst/>
              <a:gdLst/>
              <a:ahLst/>
              <a:cxnLst/>
              <a:rect l="l" t="t" r="r" b="b"/>
              <a:pathLst>
                <a:path w="908" h="1158" extrusionOk="0">
                  <a:moveTo>
                    <a:pt x="312" y="0"/>
                  </a:moveTo>
                  <a:lnTo>
                    <a:pt x="50" y="905"/>
                  </a:lnTo>
                  <a:cubicBezTo>
                    <a:pt x="1" y="1055"/>
                    <a:pt x="113" y="1158"/>
                    <a:pt x="234" y="1158"/>
                  </a:cubicBezTo>
                  <a:cubicBezTo>
                    <a:pt x="287" y="1158"/>
                    <a:pt x="341" y="1139"/>
                    <a:pt x="384" y="1096"/>
                  </a:cubicBezTo>
                  <a:lnTo>
                    <a:pt x="908" y="524"/>
                  </a:lnTo>
                  <a:lnTo>
                    <a:pt x="3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3026210" y="3457863"/>
              <a:ext cx="28921" cy="44473"/>
            </a:xfrm>
            <a:custGeom>
              <a:avLst/>
              <a:gdLst/>
              <a:ahLst/>
              <a:cxnLst/>
              <a:rect l="l" t="t" r="r" b="b"/>
              <a:pathLst>
                <a:path w="861" h="1324" extrusionOk="0">
                  <a:moveTo>
                    <a:pt x="599" y="0"/>
                  </a:moveTo>
                  <a:lnTo>
                    <a:pt x="75" y="1048"/>
                  </a:lnTo>
                  <a:cubicBezTo>
                    <a:pt x="0" y="1179"/>
                    <a:pt x="115" y="1324"/>
                    <a:pt x="249" y="1324"/>
                  </a:cubicBezTo>
                  <a:cubicBezTo>
                    <a:pt x="286" y="1324"/>
                    <a:pt x="324" y="1312"/>
                    <a:pt x="361" y="1286"/>
                  </a:cubicBezTo>
                  <a:lnTo>
                    <a:pt x="861" y="929"/>
                  </a:lnTo>
                  <a:lnTo>
                    <a:pt x="861" y="239"/>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2794338" y="3615433"/>
              <a:ext cx="260793" cy="41652"/>
            </a:xfrm>
            <a:custGeom>
              <a:avLst/>
              <a:gdLst/>
              <a:ahLst/>
              <a:cxnLst/>
              <a:rect l="l" t="t" r="r" b="b"/>
              <a:pathLst>
                <a:path w="7764" h="1240" extrusionOk="0">
                  <a:moveTo>
                    <a:pt x="524" y="1"/>
                  </a:moveTo>
                  <a:cubicBezTo>
                    <a:pt x="167" y="1"/>
                    <a:pt x="0" y="263"/>
                    <a:pt x="0" y="620"/>
                  </a:cubicBezTo>
                  <a:cubicBezTo>
                    <a:pt x="0" y="953"/>
                    <a:pt x="167" y="1239"/>
                    <a:pt x="524" y="1239"/>
                  </a:cubicBezTo>
                  <a:lnTo>
                    <a:pt x="7383" y="1215"/>
                  </a:lnTo>
                  <a:lnTo>
                    <a:pt x="7764" y="1096"/>
                  </a:lnTo>
                  <a:lnTo>
                    <a:pt x="7764" y="763"/>
                  </a:lnTo>
                  <a:lnTo>
                    <a:pt x="7597" y="644"/>
                  </a:lnTo>
                  <a:lnTo>
                    <a:pt x="7764" y="477"/>
                  </a:lnTo>
                  <a:lnTo>
                    <a:pt x="7764" y="144"/>
                  </a:lnTo>
                  <a:lnTo>
                    <a:pt x="7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2837535" y="3636259"/>
              <a:ext cx="46421" cy="43533"/>
            </a:xfrm>
            <a:custGeom>
              <a:avLst/>
              <a:gdLst/>
              <a:ahLst/>
              <a:cxnLst/>
              <a:rect l="l" t="t" r="r" b="b"/>
              <a:pathLst>
                <a:path w="1382" h="1296" extrusionOk="0">
                  <a:moveTo>
                    <a:pt x="358" y="0"/>
                  </a:moveTo>
                  <a:lnTo>
                    <a:pt x="96" y="48"/>
                  </a:lnTo>
                  <a:cubicBezTo>
                    <a:pt x="72" y="48"/>
                    <a:pt x="48" y="95"/>
                    <a:pt x="48" y="119"/>
                  </a:cubicBezTo>
                  <a:lnTo>
                    <a:pt x="0" y="1119"/>
                  </a:lnTo>
                  <a:cubicBezTo>
                    <a:pt x="0" y="1167"/>
                    <a:pt x="48" y="1191"/>
                    <a:pt x="96" y="1191"/>
                  </a:cubicBezTo>
                  <a:lnTo>
                    <a:pt x="358" y="1119"/>
                  </a:lnTo>
                  <a:lnTo>
                    <a:pt x="643" y="976"/>
                  </a:lnTo>
                  <a:cubicBezTo>
                    <a:pt x="643" y="965"/>
                    <a:pt x="649" y="959"/>
                    <a:pt x="658" y="959"/>
                  </a:cubicBezTo>
                  <a:cubicBezTo>
                    <a:pt x="667" y="959"/>
                    <a:pt x="679" y="965"/>
                    <a:pt x="691" y="976"/>
                  </a:cubicBezTo>
                  <a:lnTo>
                    <a:pt x="1310" y="1286"/>
                  </a:lnTo>
                  <a:cubicBezTo>
                    <a:pt x="1316" y="1292"/>
                    <a:pt x="1325" y="1295"/>
                    <a:pt x="1333" y="1295"/>
                  </a:cubicBezTo>
                  <a:cubicBezTo>
                    <a:pt x="1356" y="1295"/>
                    <a:pt x="1382" y="1273"/>
                    <a:pt x="1382" y="1238"/>
                  </a:cubicBezTo>
                  <a:lnTo>
                    <a:pt x="1382" y="48"/>
                  </a:lnTo>
                  <a:cubicBezTo>
                    <a:pt x="1382" y="24"/>
                    <a:pt x="1358" y="0"/>
                    <a:pt x="1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2851139" y="3556248"/>
              <a:ext cx="151995" cy="39233"/>
            </a:xfrm>
            <a:custGeom>
              <a:avLst/>
              <a:gdLst/>
              <a:ahLst/>
              <a:cxnLst/>
              <a:rect l="l" t="t" r="r" b="b"/>
              <a:pathLst>
                <a:path w="4525" h="1168" extrusionOk="0">
                  <a:moveTo>
                    <a:pt x="191" y="1"/>
                  </a:moveTo>
                  <a:cubicBezTo>
                    <a:pt x="72" y="1"/>
                    <a:pt x="0" y="96"/>
                    <a:pt x="0" y="191"/>
                  </a:cubicBezTo>
                  <a:lnTo>
                    <a:pt x="0" y="977"/>
                  </a:lnTo>
                  <a:cubicBezTo>
                    <a:pt x="0" y="1072"/>
                    <a:pt x="72" y="1168"/>
                    <a:pt x="191" y="1168"/>
                  </a:cubicBezTo>
                  <a:lnTo>
                    <a:pt x="4525" y="1168"/>
                  </a:lnTo>
                  <a:lnTo>
                    <a:pt x="39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3" name="Google Shape;3013;p34"/>
            <p:cNvGrpSpPr/>
            <p:nvPr/>
          </p:nvGrpSpPr>
          <p:grpSpPr>
            <a:xfrm>
              <a:off x="2785537" y="3352256"/>
              <a:ext cx="275203" cy="333616"/>
              <a:chOff x="2785537" y="3352256"/>
              <a:chExt cx="275203" cy="333616"/>
            </a:xfrm>
          </p:grpSpPr>
          <p:sp>
            <p:nvSpPr>
              <p:cNvPr id="3014" name="Google Shape;3014;p34"/>
              <p:cNvSpPr/>
              <p:nvPr/>
            </p:nvSpPr>
            <p:spPr>
              <a:xfrm>
                <a:off x="2926313" y="3429849"/>
                <a:ext cx="38427" cy="16929"/>
              </a:xfrm>
              <a:custGeom>
                <a:avLst/>
                <a:gdLst/>
                <a:ahLst/>
                <a:cxnLst/>
                <a:rect l="l" t="t" r="r" b="b"/>
                <a:pathLst>
                  <a:path w="1144" h="504" extrusionOk="0">
                    <a:moveTo>
                      <a:pt x="572" y="1"/>
                    </a:moveTo>
                    <a:cubicBezTo>
                      <a:pt x="358" y="1"/>
                      <a:pt x="167" y="96"/>
                      <a:pt x="48" y="263"/>
                    </a:cubicBezTo>
                    <a:cubicBezTo>
                      <a:pt x="1" y="334"/>
                      <a:pt x="25" y="430"/>
                      <a:pt x="96" y="477"/>
                    </a:cubicBezTo>
                    <a:cubicBezTo>
                      <a:pt x="114" y="495"/>
                      <a:pt x="139" y="503"/>
                      <a:pt x="166" y="503"/>
                    </a:cubicBezTo>
                    <a:cubicBezTo>
                      <a:pt x="209" y="503"/>
                      <a:pt x="257" y="483"/>
                      <a:pt x="286" y="453"/>
                    </a:cubicBezTo>
                    <a:cubicBezTo>
                      <a:pt x="358" y="358"/>
                      <a:pt x="453" y="287"/>
                      <a:pt x="572" y="287"/>
                    </a:cubicBezTo>
                    <a:cubicBezTo>
                      <a:pt x="691" y="287"/>
                      <a:pt x="787" y="358"/>
                      <a:pt x="858" y="453"/>
                    </a:cubicBezTo>
                    <a:cubicBezTo>
                      <a:pt x="882" y="477"/>
                      <a:pt x="929" y="501"/>
                      <a:pt x="977" y="501"/>
                    </a:cubicBezTo>
                    <a:cubicBezTo>
                      <a:pt x="1001" y="501"/>
                      <a:pt x="1025" y="501"/>
                      <a:pt x="1072" y="477"/>
                    </a:cubicBezTo>
                    <a:cubicBezTo>
                      <a:pt x="1120" y="430"/>
                      <a:pt x="1144" y="334"/>
                      <a:pt x="1096" y="263"/>
                    </a:cubicBezTo>
                    <a:cubicBezTo>
                      <a:pt x="977" y="96"/>
                      <a:pt x="787" y="1"/>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2785537" y="3352256"/>
                <a:ext cx="275203" cy="333616"/>
              </a:xfrm>
              <a:custGeom>
                <a:avLst/>
                <a:gdLst/>
                <a:ahLst/>
                <a:cxnLst/>
                <a:rect l="l" t="t" r="r" b="b"/>
                <a:pathLst>
                  <a:path w="8193" h="9932" extrusionOk="0">
                    <a:moveTo>
                      <a:pt x="5787" y="977"/>
                    </a:moveTo>
                    <a:lnTo>
                      <a:pt x="5859" y="1120"/>
                    </a:lnTo>
                    <a:cubicBezTo>
                      <a:pt x="5906" y="1239"/>
                      <a:pt x="5906" y="1382"/>
                      <a:pt x="5883" y="1501"/>
                    </a:cubicBezTo>
                    <a:cubicBezTo>
                      <a:pt x="5740" y="1454"/>
                      <a:pt x="5549" y="1406"/>
                      <a:pt x="5382" y="1406"/>
                    </a:cubicBezTo>
                    <a:cubicBezTo>
                      <a:pt x="5406" y="1263"/>
                      <a:pt x="5502" y="1144"/>
                      <a:pt x="5621" y="1073"/>
                    </a:cubicBezTo>
                    <a:lnTo>
                      <a:pt x="5740" y="977"/>
                    </a:lnTo>
                    <a:close/>
                    <a:moveTo>
                      <a:pt x="4739" y="906"/>
                    </a:moveTo>
                    <a:lnTo>
                      <a:pt x="4859" y="1025"/>
                    </a:lnTo>
                    <a:cubicBezTo>
                      <a:pt x="4954" y="1096"/>
                      <a:pt x="5025" y="1263"/>
                      <a:pt x="5025" y="1406"/>
                    </a:cubicBezTo>
                    <a:cubicBezTo>
                      <a:pt x="4859" y="1430"/>
                      <a:pt x="4692" y="1454"/>
                      <a:pt x="4525" y="1525"/>
                    </a:cubicBezTo>
                    <a:lnTo>
                      <a:pt x="4525" y="1430"/>
                    </a:lnTo>
                    <a:cubicBezTo>
                      <a:pt x="4501" y="1287"/>
                      <a:pt x="4549" y="1144"/>
                      <a:pt x="4620" y="1049"/>
                    </a:cubicBezTo>
                    <a:lnTo>
                      <a:pt x="4716" y="906"/>
                    </a:lnTo>
                    <a:close/>
                    <a:moveTo>
                      <a:pt x="929" y="334"/>
                    </a:moveTo>
                    <a:lnTo>
                      <a:pt x="929" y="1692"/>
                    </a:lnTo>
                    <a:lnTo>
                      <a:pt x="786" y="1692"/>
                    </a:lnTo>
                    <a:lnTo>
                      <a:pt x="786" y="1668"/>
                    </a:lnTo>
                    <a:cubicBezTo>
                      <a:pt x="596" y="1668"/>
                      <a:pt x="429" y="1739"/>
                      <a:pt x="310" y="1835"/>
                    </a:cubicBezTo>
                    <a:lnTo>
                      <a:pt x="310" y="1073"/>
                    </a:lnTo>
                    <a:cubicBezTo>
                      <a:pt x="310" y="692"/>
                      <a:pt x="572" y="382"/>
                      <a:pt x="929" y="334"/>
                    </a:cubicBezTo>
                    <a:close/>
                    <a:moveTo>
                      <a:pt x="6645" y="1358"/>
                    </a:moveTo>
                    <a:lnTo>
                      <a:pt x="6668" y="1525"/>
                    </a:lnTo>
                    <a:cubicBezTo>
                      <a:pt x="6692" y="1668"/>
                      <a:pt x="6668" y="1811"/>
                      <a:pt x="6621" y="1930"/>
                    </a:cubicBezTo>
                    <a:cubicBezTo>
                      <a:pt x="6502" y="1811"/>
                      <a:pt x="6359" y="1716"/>
                      <a:pt x="6192" y="1620"/>
                    </a:cubicBezTo>
                    <a:cubicBezTo>
                      <a:pt x="6264" y="1525"/>
                      <a:pt x="6359" y="1454"/>
                      <a:pt x="6454" y="1406"/>
                    </a:cubicBezTo>
                    <a:lnTo>
                      <a:pt x="6621" y="1358"/>
                    </a:lnTo>
                    <a:close/>
                    <a:moveTo>
                      <a:pt x="7407" y="1906"/>
                    </a:moveTo>
                    <a:cubicBezTo>
                      <a:pt x="7407" y="1906"/>
                      <a:pt x="7430" y="1930"/>
                      <a:pt x="7430" y="1930"/>
                    </a:cubicBezTo>
                    <a:lnTo>
                      <a:pt x="7407" y="2097"/>
                    </a:lnTo>
                    <a:cubicBezTo>
                      <a:pt x="7407" y="2240"/>
                      <a:pt x="7359" y="2359"/>
                      <a:pt x="7264" y="2478"/>
                    </a:cubicBezTo>
                    <a:lnTo>
                      <a:pt x="7240" y="2501"/>
                    </a:lnTo>
                    <a:lnTo>
                      <a:pt x="6859" y="2144"/>
                    </a:lnTo>
                    <a:lnTo>
                      <a:pt x="6883" y="2144"/>
                    </a:lnTo>
                    <a:cubicBezTo>
                      <a:pt x="6978" y="2025"/>
                      <a:pt x="7097" y="1954"/>
                      <a:pt x="7240" y="1930"/>
                    </a:cubicBezTo>
                    <a:lnTo>
                      <a:pt x="7407" y="1906"/>
                    </a:lnTo>
                    <a:close/>
                    <a:moveTo>
                      <a:pt x="7883" y="2430"/>
                    </a:moveTo>
                    <a:lnTo>
                      <a:pt x="7883" y="3073"/>
                    </a:lnTo>
                    <a:lnTo>
                      <a:pt x="7454" y="2692"/>
                    </a:lnTo>
                    <a:cubicBezTo>
                      <a:pt x="7502" y="2621"/>
                      <a:pt x="7597" y="2549"/>
                      <a:pt x="7669" y="2501"/>
                    </a:cubicBezTo>
                    <a:cubicBezTo>
                      <a:pt x="7788" y="2430"/>
                      <a:pt x="7859" y="2430"/>
                      <a:pt x="7883" y="2430"/>
                    </a:cubicBezTo>
                    <a:close/>
                    <a:moveTo>
                      <a:pt x="6740" y="2430"/>
                    </a:moveTo>
                    <a:lnTo>
                      <a:pt x="7049" y="2692"/>
                    </a:lnTo>
                    <a:lnTo>
                      <a:pt x="6597" y="3192"/>
                    </a:lnTo>
                    <a:lnTo>
                      <a:pt x="6549" y="3192"/>
                    </a:lnTo>
                    <a:cubicBezTo>
                      <a:pt x="6526" y="3192"/>
                      <a:pt x="6526" y="3168"/>
                      <a:pt x="6526" y="3144"/>
                    </a:cubicBezTo>
                    <a:lnTo>
                      <a:pt x="6740" y="2430"/>
                    </a:lnTo>
                    <a:close/>
                    <a:moveTo>
                      <a:pt x="7812" y="3383"/>
                    </a:moveTo>
                    <a:lnTo>
                      <a:pt x="7883" y="3454"/>
                    </a:lnTo>
                    <a:lnTo>
                      <a:pt x="7883" y="4002"/>
                    </a:lnTo>
                    <a:lnTo>
                      <a:pt x="7430" y="4335"/>
                    </a:lnTo>
                    <a:lnTo>
                      <a:pt x="7359" y="4335"/>
                    </a:lnTo>
                    <a:cubicBezTo>
                      <a:pt x="7359" y="4311"/>
                      <a:pt x="7359" y="4288"/>
                      <a:pt x="7359" y="4264"/>
                    </a:cubicBezTo>
                    <a:lnTo>
                      <a:pt x="7812" y="3383"/>
                    </a:lnTo>
                    <a:close/>
                    <a:moveTo>
                      <a:pt x="929" y="6217"/>
                    </a:moveTo>
                    <a:lnTo>
                      <a:pt x="929" y="6717"/>
                    </a:lnTo>
                    <a:lnTo>
                      <a:pt x="786" y="6717"/>
                    </a:lnTo>
                    <a:cubicBezTo>
                      <a:pt x="596" y="6717"/>
                      <a:pt x="429" y="6764"/>
                      <a:pt x="310" y="6883"/>
                    </a:cubicBezTo>
                    <a:lnTo>
                      <a:pt x="310" y="6693"/>
                    </a:lnTo>
                    <a:cubicBezTo>
                      <a:pt x="310" y="6431"/>
                      <a:pt x="524" y="6217"/>
                      <a:pt x="786" y="6217"/>
                    </a:cubicBezTo>
                    <a:close/>
                    <a:moveTo>
                      <a:pt x="5273" y="1686"/>
                    </a:moveTo>
                    <a:cubicBezTo>
                      <a:pt x="5572" y="1686"/>
                      <a:pt x="5857" y="1757"/>
                      <a:pt x="6121" y="1906"/>
                    </a:cubicBezTo>
                    <a:cubicBezTo>
                      <a:pt x="6216" y="1978"/>
                      <a:pt x="6311" y="2049"/>
                      <a:pt x="6406" y="2120"/>
                    </a:cubicBezTo>
                    <a:lnTo>
                      <a:pt x="6502" y="2216"/>
                    </a:lnTo>
                    <a:lnTo>
                      <a:pt x="6240" y="3073"/>
                    </a:lnTo>
                    <a:cubicBezTo>
                      <a:pt x="6216" y="3216"/>
                      <a:pt x="6264" y="3383"/>
                      <a:pt x="6406" y="3454"/>
                    </a:cubicBezTo>
                    <a:cubicBezTo>
                      <a:pt x="6454" y="3478"/>
                      <a:pt x="6526" y="3502"/>
                      <a:pt x="6573" y="3502"/>
                    </a:cubicBezTo>
                    <a:cubicBezTo>
                      <a:pt x="6668" y="3502"/>
                      <a:pt x="6740" y="3454"/>
                      <a:pt x="6811" y="3383"/>
                    </a:cubicBezTo>
                    <a:lnTo>
                      <a:pt x="7264" y="2883"/>
                    </a:lnTo>
                    <a:lnTo>
                      <a:pt x="7573" y="3192"/>
                    </a:lnTo>
                    <a:lnTo>
                      <a:pt x="7097" y="4145"/>
                    </a:lnTo>
                    <a:cubicBezTo>
                      <a:pt x="7026" y="4288"/>
                      <a:pt x="7049" y="4454"/>
                      <a:pt x="7169" y="4550"/>
                    </a:cubicBezTo>
                    <a:cubicBezTo>
                      <a:pt x="7240" y="4597"/>
                      <a:pt x="7311" y="4621"/>
                      <a:pt x="7407" y="4621"/>
                    </a:cubicBezTo>
                    <a:cubicBezTo>
                      <a:pt x="7454" y="4621"/>
                      <a:pt x="7526" y="4597"/>
                      <a:pt x="7597" y="4573"/>
                    </a:cubicBezTo>
                    <a:lnTo>
                      <a:pt x="7883" y="4359"/>
                    </a:lnTo>
                    <a:lnTo>
                      <a:pt x="7883" y="7693"/>
                    </a:lnTo>
                    <a:lnTo>
                      <a:pt x="6859" y="7693"/>
                    </a:lnTo>
                    <a:lnTo>
                      <a:pt x="6716" y="7383"/>
                    </a:lnTo>
                    <a:lnTo>
                      <a:pt x="6978" y="7383"/>
                    </a:lnTo>
                    <a:cubicBezTo>
                      <a:pt x="7169" y="7383"/>
                      <a:pt x="7311" y="7241"/>
                      <a:pt x="7311" y="7050"/>
                    </a:cubicBezTo>
                    <a:lnTo>
                      <a:pt x="7311" y="6264"/>
                    </a:lnTo>
                    <a:cubicBezTo>
                      <a:pt x="7311" y="6074"/>
                      <a:pt x="7169" y="5931"/>
                      <a:pt x="6978" y="5931"/>
                    </a:cubicBezTo>
                    <a:lnTo>
                      <a:pt x="6002" y="5931"/>
                    </a:lnTo>
                    <a:lnTo>
                      <a:pt x="5263" y="4478"/>
                    </a:lnTo>
                    <a:cubicBezTo>
                      <a:pt x="5228" y="4424"/>
                      <a:pt x="5179" y="4398"/>
                      <a:pt x="5126" y="4398"/>
                    </a:cubicBezTo>
                    <a:cubicBezTo>
                      <a:pt x="5109" y="4398"/>
                      <a:pt x="5091" y="4401"/>
                      <a:pt x="5073" y="4407"/>
                    </a:cubicBezTo>
                    <a:cubicBezTo>
                      <a:pt x="4757" y="4507"/>
                      <a:pt x="4398" y="4573"/>
                      <a:pt x="4069" y="4573"/>
                    </a:cubicBezTo>
                    <a:cubicBezTo>
                      <a:pt x="3852" y="4573"/>
                      <a:pt x="3648" y="4544"/>
                      <a:pt x="3477" y="4478"/>
                    </a:cubicBezTo>
                    <a:cubicBezTo>
                      <a:pt x="3954" y="4454"/>
                      <a:pt x="4358" y="4240"/>
                      <a:pt x="4692" y="3859"/>
                    </a:cubicBezTo>
                    <a:cubicBezTo>
                      <a:pt x="4739" y="3811"/>
                      <a:pt x="4716" y="3716"/>
                      <a:pt x="4668" y="3668"/>
                    </a:cubicBezTo>
                    <a:cubicBezTo>
                      <a:pt x="4636" y="3636"/>
                      <a:pt x="4603" y="3623"/>
                      <a:pt x="4571" y="3623"/>
                    </a:cubicBezTo>
                    <a:cubicBezTo>
                      <a:pt x="4532" y="3623"/>
                      <a:pt x="4493" y="3642"/>
                      <a:pt x="4454" y="3668"/>
                    </a:cubicBezTo>
                    <a:cubicBezTo>
                      <a:pt x="4150" y="4033"/>
                      <a:pt x="3777" y="4208"/>
                      <a:pt x="3320" y="4208"/>
                    </a:cubicBezTo>
                    <a:cubicBezTo>
                      <a:pt x="3240" y="4208"/>
                      <a:pt x="3158" y="4203"/>
                      <a:pt x="3072" y="4192"/>
                    </a:cubicBezTo>
                    <a:cubicBezTo>
                      <a:pt x="2882" y="3883"/>
                      <a:pt x="2930" y="3406"/>
                      <a:pt x="3168" y="2954"/>
                    </a:cubicBezTo>
                    <a:cubicBezTo>
                      <a:pt x="3406" y="2525"/>
                      <a:pt x="3811" y="2144"/>
                      <a:pt x="4263" y="1930"/>
                    </a:cubicBezTo>
                    <a:cubicBezTo>
                      <a:pt x="4609" y="1769"/>
                      <a:pt x="4949" y="1686"/>
                      <a:pt x="5273" y="1686"/>
                    </a:cubicBezTo>
                    <a:close/>
                    <a:moveTo>
                      <a:pt x="929" y="7002"/>
                    </a:moveTo>
                    <a:lnTo>
                      <a:pt x="929" y="7693"/>
                    </a:lnTo>
                    <a:lnTo>
                      <a:pt x="786" y="7693"/>
                    </a:lnTo>
                    <a:lnTo>
                      <a:pt x="786" y="7669"/>
                    </a:lnTo>
                    <a:cubicBezTo>
                      <a:pt x="596" y="7669"/>
                      <a:pt x="429" y="7741"/>
                      <a:pt x="310" y="7836"/>
                    </a:cubicBezTo>
                    <a:lnTo>
                      <a:pt x="310" y="7479"/>
                    </a:lnTo>
                    <a:cubicBezTo>
                      <a:pt x="310" y="7217"/>
                      <a:pt x="524" y="7002"/>
                      <a:pt x="786" y="7002"/>
                    </a:cubicBezTo>
                    <a:close/>
                    <a:moveTo>
                      <a:pt x="7883" y="7979"/>
                    </a:moveTo>
                    <a:lnTo>
                      <a:pt x="7883" y="8312"/>
                    </a:lnTo>
                    <a:lnTo>
                      <a:pt x="1072" y="8312"/>
                    </a:lnTo>
                    <a:lnTo>
                      <a:pt x="1072" y="8288"/>
                    </a:lnTo>
                    <a:cubicBezTo>
                      <a:pt x="1001" y="8288"/>
                      <a:pt x="929" y="8360"/>
                      <a:pt x="929" y="8455"/>
                    </a:cubicBezTo>
                    <a:cubicBezTo>
                      <a:pt x="929" y="8527"/>
                      <a:pt x="1001" y="8598"/>
                      <a:pt x="1072" y="8598"/>
                    </a:cubicBezTo>
                    <a:lnTo>
                      <a:pt x="1358" y="8598"/>
                    </a:lnTo>
                    <a:lnTo>
                      <a:pt x="1358" y="8931"/>
                    </a:lnTo>
                    <a:lnTo>
                      <a:pt x="786" y="8931"/>
                    </a:lnTo>
                    <a:cubicBezTo>
                      <a:pt x="524" y="8931"/>
                      <a:pt x="310" y="8717"/>
                      <a:pt x="310" y="8455"/>
                    </a:cubicBezTo>
                    <a:cubicBezTo>
                      <a:pt x="310" y="8193"/>
                      <a:pt x="524" y="7979"/>
                      <a:pt x="786" y="7979"/>
                    </a:cubicBezTo>
                    <a:close/>
                    <a:moveTo>
                      <a:pt x="2787" y="8598"/>
                    </a:moveTo>
                    <a:lnTo>
                      <a:pt x="2787" y="9551"/>
                    </a:lnTo>
                    <a:lnTo>
                      <a:pt x="2287" y="9289"/>
                    </a:lnTo>
                    <a:cubicBezTo>
                      <a:pt x="2263" y="9277"/>
                      <a:pt x="2239" y="9271"/>
                      <a:pt x="2215" y="9271"/>
                    </a:cubicBezTo>
                    <a:cubicBezTo>
                      <a:pt x="2191" y="9271"/>
                      <a:pt x="2167" y="9277"/>
                      <a:pt x="2144" y="9289"/>
                    </a:cubicBezTo>
                    <a:lnTo>
                      <a:pt x="1644" y="9551"/>
                    </a:lnTo>
                    <a:lnTo>
                      <a:pt x="1644" y="8598"/>
                    </a:lnTo>
                    <a:close/>
                    <a:moveTo>
                      <a:pt x="1072" y="1"/>
                    </a:moveTo>
                    <a:cubicBezTo>
                      <a:pt x="477" y="1"/>
                      <a:pt x="24" y="477"/>
                      <a:pt x="24" y="1073"/>
                    </a:cubicBezTo>
                    <a:lnTo>
                      <a:pt x="24" y="3811"/>
                    </a:lnTo>
                    <a:cubicBezTo>
                      <a:pt x="24" y="3883"/>
                      <a:pt x="72" y="3954"/>
                      <a:pt x="167" y="3954"/>
                    </a:cubicBezTo>
                    <a:cubicBezTo>
                      <a:pt x="239" y="3954"/>
                      <a:pt x="310" y="3883"/>
                      <a:pt x="310" y="3811"/>
                    </a:cubicBezTo>
                    <a:lnTo>
                      <a:pt x="310" y="2430"/>
                    </a:lnTo>
                    <a:cubicBezTo>
                      <a:pt x="310" y="2168"/>
                      <a:pt x="524" y="1954"/>
                      <a:pt x="786" y="1954"/>
                    </a:cubicBezTo>
                    <a:lnTo>
                      <a:pt x="929" y="1954"/>
                    </a:lnTo>
                    <a:lnTo>
                      <a:pt x="929" y="5931"/>
                    </a:lnTo>
                    <a:lnTo>
                      <a:pt x="786" y="5931"/>
                    </a:lnTo>
                    <a:cubicBezTo>
                      <a:pt x="596" y="5931"/>
                      <a:pt x="429" y="6002"/>
                      <a:pt x="310" y="6097"/>
                    </a:cubicBezTo>
                    <a:lnTo>
                      <a:pt x="310" y="4502"/>
                    </a:lnTo>
                    <a:cubicBezTo>
                      <a:pt x="310" y="4407"/>
                      <a:pt x="239" y="4335"/>
                      <a:pt x="167" y="4335"/>
                    </a:cubicBezTo>
                    <a:cubicBezTo>
                      <a:pt x="72" y="4335"/>
                      <a:pt x="24" y="4407"/>
                      <a:pt x="24" y="4502"/>
                    </a:cubicBezTo>
                    <a:lnTo>
                      <a:pt x="24" y="8431"/>
                    </a:lnTo>
                    <a:cubicBezTo>
                      <a:pt x="0" y="8860"/>
                      <a:pt x="358" y="9217"/>
                      <a:pt x="786" y="9217"/>
                    </a:cubicBezTo>
                    <a:lnTo>
                      <a:pt x="1358" y="9217"/>
                    </a:lnTo>
                    <a:lnTo>
                      <a:pt x="1358" y="9789"/>
                    </a:lnTo>
                    <a:cubicBezTo>
                      <a:pt x="1358" y="9836"/>
                      <a:pt x="1382" y="9884"/>
                      <a:pt x="1429" y="9908"/>
                    </a:cubicBezTo>
                    <a:cubicBezTo>
                      <a:pt x="1453" y="9920"/>
                      <a:pt x="1477" y="9926"/>
                      <a:pt x="1501" y="9926"/>
                    </a:cubicBezTo>
                    <a:cubicBezTo>
                      <a:pt x="1524" y="9926"/>
                      <a:pt x="1548" y="9920"/>
                      <a:pt x="1572" y="9908"/>
                    </a:cubicBezTo>
                    <a:lnTo>
                      <a:pt x="2215" y="9574"/>
                    </a:lnTo>
                    <a:lnTo>
                      <a:pt x="2858" y="9908"/>
                    </a:lnTo>
                    <a:cubicBezTo>
                      <a:pt x="2882" y="9932"/>
                      <a:pt x="2906" y="9932"/>
                      <a:pt x="2930" y="9932"/>
                    </a:cubicBezTo>
                    <a:cubicBezTo>
                      <a:pt x="2953" y="9932"/>
                      <a:pt x="2977" y="9908"/>
                      <a:pt x="3001" y="9908"/>
                    </a:cubicBezTo>
                    <a:cubicBezTo>
                      <a:pt x="3049" y="9884"/>
                      <a:pt x="3072" y="9836"/>
                      <a:pt x="3072" y="9789"/>
                    </a:cubicBezTo>
                    <a:lnTo>
                      <a:pt x="3072" y="9193"/>
                    </a:lnTo>
                    <a:lnTo>
                      <a:pt x="4525" y="9193"/>
                    </a:lnTo>
                    <a:cubicBezTo>
                      <a:pt x="4597" y="9193"/>
                      <a:pt x="4668" y="9146"/>
                      <a:pt x="4668" y="9050"/>
                    </a:cubicBezTo>
                    <a:cubicBezTo>
                      <a:pt x="4668" y="8979"/>
                      <a:pt x="4597" y="8908"/>
                      <a:pt x="4525" y="8908"/>
                    </a:cubicBezTo>
                    <a:lnTo>
                      <a:pt x="3072" y="8908"/>
                    </a:lnTo>
                    <a:lnTo>
                      <a:pt x="3072" y="8574"/>
                    </a:lnTo>
                    <a:lnTo>
                      <a:pt x="7883" y="8574"/>
                    </a:lnTo>
                    <a:lnTo>
                      <a:pt x="7883" y="8860"/>
                    </a:lnTo>
                    <a:cubicBezTo>
                      <a:pt x="7883" y="8884"/>
                      <a:pt x="7859" y="8908"/>
                      <a:pt x="7835" y="8908"/>
                    </a:cubicBezTo>
                    <a:lnTo>
                      <a:pt x="5192" y="8908"/>
                    </a:lnTo>
                    <a:cubicBezTo>
                      <a:pt x="5120" y="8908"/>
                      <a:pt x="5049" y="8979"/>
                      <a:pt x="5049" y="9050"/>
                    </a:cubicBezTo>
                    <a:cubicBezTo>
                      <a:pt x="5049" y="9146"/>
                      <a:pt x="5120" y="9193"/>
                      <a:pt x="5192" y="9193"/>
                    </a:cubicBezTo>
                    <a:lnTo>
                      <a:pt x="7835" y="9193"/>
                    </a:lnTo>
                    <a:cubicBezTo>
                      <a:pt x="8026" y="9193"/>
                      <a:pt x="8169" y="9050"/>
                      <a:pt x="8169" y="8860"/>
                    </a:cubicBezTo>
                    <a:cubicBezTo>
                      <a:pt x="8193" y="8527"/>
                      <a:pt x="8193" y="954"/>
                      <a:pt x="8193" y="358"/>
                    </a:cubicBezTo>
                    <a:cubicBezTo>
                      <a:pt x="8193" y="168"/>
                      <a:pt x="8026" y="25"/>
                      <a:pt x="7835" y="25"/>
                    </a:cubicBezTo>
                    <a:lnTo>
                      <a:pt x="7002" y="25"/>
                    </a:lnTo>
                    <a:cubicBezTo>
                      <a:pt x="6907" y="25"/>
                      <a:pt x="6859" y="72"/>
                      <a:pt x="6859" y="168"/>
                    </a:cubicBezTo>
                    <a:cubicBezTo>
                      <a:pt x="6859" y="239"/>
                      <a:pt x="6907" y="311"/>
                      <a:pt x="7002" y="311"/>
                    </a:cubicBezTo>
                    <a:lnTo>
                      <a:pt x="7835" y="311"/>
                    </a:lnTo>
                    <a:cubicBezTo>
                      <a:pt x="7859" y="311"/>
                      <a:pt x="7883" y="334"/>
                      <a:pt x="7883" y="358"/>
                    </a:cubicBezTo>
                    <a:lnTo>
                      <a:pt x="7883" y="2144"/>
                    </a:lnTo>
                    <a:cubicBezTo>
                      <a:pt x="7835" y="2144"/>
                      <a:pt x="7812" y="2144"/>
                      <a:pt x="7692" y="2168"/>
                    </a:cubicBezTo>
                    <a:cubicBezTo>
                      <a:pt x="7692" y="2144"/>
                      <a:pt x="7716" y="2120"/>
                      <a:pt x="7716" y="2097"/>
                    </a:cubicBezTo>
                    <a:lnTo>
                      <a:pt x="7716" y="1930"/>
                    </a:lnTo>
                    <a:cubicBezTo>
                      <a:pt x="7716" y="1835"/>
                      <a:pt x="7669" y="1763"/>
                      <a:pt x="7597" y="1692"/>
                    </a:cubicBezTo>
                    <a:cubicBezTo>
                      <a:pt x="7539" y="1653"/>
                      <a:pt x="7481" y="1614"/>
                      <a:pt x="7409" y="1614"/>
                    </a:cubicBezTo>
                    <a:cubicBezTo>
                      <a:pt x="7393" y="1614"/>
                      <a:pt x="7377" y="1616"/>
                      <a:pt x="7359" y="1620"/>
                    </a:cubicBezTo>
                    <a:lnTo>
                      <a:pt x="7192" y="1644"/>
                    </a:lnTo>
                    <a:cubicBezTo>
                      <a:pt x="7121" y="1668"/>
                      <a:pt x="7049" y="1692"/>
                      <a:pt x="6978" y="1716"/>
                    </a:cubicBezTo>
                    <a:cubicBezTo>
                      <a:pt x="6978" y="1644"/>
                      <a:pt x="6978" y="1549"/>
                      <a:pt x="6954" y="1477"/>
                    </a:cubicBezTo>
                    <a:lnTo>
                      <a:pt x="6930" y="1311"/>
                    </a:lnTo>
                    <a:cubicBezTo>
                      <a:pt x="6907" y="1216"/>
                      <a:pt x="6859" y="1144"/>
                      <a:pt x="6787" y="1096"/>
                    </a:cubicBezTo>
                    <a:cubicBezTo>
                      <a:pt x="6740" y="1073"/>
                      <a:pt x="6692" y="1061"/>
                      <a:pt x="6648" y="1061"/>
                    </a:cubicBezTo>
                    <a:cubicBezTo>
                      <a:pt x="6603" y="1061"/>
                      <a:pt x="6561" y="1073"/>
                      <a:pt x="6526" y="1096"/>
                    </a:cubicBezTo>
                    <a:lnTo>
                      <a:pt x="6359" y="1144"/>
                    </a:lnTo>
                    <a:cubicBezTo>
                      <a:pt x="6287" y="1168"/>
                      <a:pt x="6240" y="1216"/>
                      <a:pt x="6168" y="1239"/>
                    </a:cubicBezTo>
                    <a:cubicBezTo>
                      <a:pt x="6168" y="1168"/>
                      <a:pt x="6144" y="1073"/>
                      <a:pt x="6097" y="1001"/>
                    </a:cubicBezTo>
                    <a:lnTo>
                      <a:pt x="6025" y="858"/>
                    </a:lnTo>
                    <a:cubicBezTo>
                      <a:pt x="6002" y="763"/>
                      <a:pt x="5930" y="715"/>
                      <a:pt x="5835" y="692"/>
                    </a:cubicBezTo>
                    <a:cubicBezTo>
                      <a:pt x="5809" y="685"/>
                      <a:pt x="5784" y="682"/>
                      <a:pt x="5759" y="682"/>
                    </a:cubicBezTo>
                    <a:cubicBezTo>
                      <a:pt x="5690" y="682"/>
                      <a:pt x="5625" y="704"/>
                      <a:pt x="5573" y="739"/>
                    </a:cubicBezTo>
                    <a:lnTo>
                      <a:pt x="5430" y="834"/>
                    </a:lnTo>
                    <a:cubicBezTo>
                      <a:pt x="5359" y="882"/>
                      <a:pt x="5287" y="954"/>
                      <a:pt x="5216" y="1025"/>
                    </a:cubicBezTo>
                    <a:cubicBezTo>
                      <a:pt x="5192" y="954"/>
                      <a:pt x="5120" y="882"/>
                      <a:pt x="5073" y="811"/>
                    </a:cubicBezTo>
                    <a:lnTo>
                      <a:pt x="4954" y="692"/>
                    </a:lnTo>
                    <a:cubicBezTo>
                      <a:pt x="4882" y="620"/>
                      <a:pt x="4787" y="596"/>
                      <a:pt x="4692" y="596"/>
                    </a:cubicBezTo>
                    <a:cubicBezTo>
                      <a:pt x="4620" y="596"/>
                      <a:pt x="4525" y="668"/>
                      <a:pt x="4477" y="739"/>
                    </a:cubicBezTo>
                    <a:lnTo>
                      <a:pt x="4382" y="858"/>
                    </a:lnTo>
                    <a:cubicBezTo>
                      <a:pt x="4263" y="1049"/>
                      <a:pt x="4216" y="1239"/>
                      <a:pt x="4216" y="1454"/>
                    </a:cubicBezTo>
                    <a:lnTo>
                      <a:pt x="4239" y="1620"/>
                    </a:lnTo>
                    <a:cubicBezTo>
                      <a:pt x="4216" y="1620"/>
                      <a:pt x="4168" y="1644"/>
                      <a:pt x="4144" y="1668"/>
                    </a:cubicBezTo>
                    <a:cubicBezTo>
                      <a:pt x="3620" y="1906"/>
                      <a:pt x="3192" y="2311"/>
                      <a:pt x="2906" y="2811"/>
                    </a:cubicBezTo>
                    <a:cubicBezTo>
                      <a:pt x="2644" y="3311"/>
                      <a:pt x="2572" y="3835"/>
                      <a:pt x="2763" y="4216"/>
                    </a:cubicBezTo>
                    <a:cubicBezTo>
                      <a:pt x="2979" y="4679"/>
                      <a:pt x="3495" y="4862"/>
                      <a:pt x="4078" y="4862"/>
                    </a:cubicBezTo>
                    <a:cubicBezTo>
                      <a:pt x="4395" y="4862"/>
                      <a:pt x="4731" y="4808"/>
                      <a:pt x="5049" y="4716"/>
                    </a:cubicBezTo>
                    <a:lnTo>
                      <a:pt x="5668" y="5931"/>
                    </a:lnTo>
                    <a:lnTo>
                      <a:pt x="3358" y="5931"/>
                    </a:lnTo>
                    <a:cubicBezTo>
                      <a:pt x="3263" y="5931"/>
                      <a:pt x="3192" y="5978"/>
                      <a:pt x="3192" y="6074"/>
                    </a:cubicBezTo>
                    <a:cubicBezTo>
                      <a:pt x="3192" y="6145"/>
                      <a:pt x="3263" y="6217"/>
                      <a:pt x="3358" y="6217"/>
                    </a:cubicBezTo>
                    <a:lnTo>
                      <a:pt x="6978" y="6217"/>
                    </a:lnTo>
                    <a:cubicBezTo>
                      <a:pt x="7002" y="6217"/>
                      <a:pt x="7026" y="6240"/>
                      <a:pt x="7026" y="6264"/>
                    </a:cubicBezTo>
                    <a:lnTo>
                      <a:pt x="7026" y="7050"/>
                    </a:lnTo>
                    <a:cubicBezTo>
                      <a:pt x="7026" y="7074"/>
                      <a:pt x="7002" y="7098"/>
                      <a:pt x="6978" y="7098"/>
                    </a:cubicBezTo>
                    <a:lnTo>
                      <a:pt x="2120" y="7098"/>
                    </a:lnTo>
                    <a:cubicBezTo>
                      <a:pt x="2096" y="7098"/>
                      <a:pt x="2072" y="7074"/>
                      <a:pt x="2072" y="7050"/>
                    </a:cubicBezTo>
                    <a:lnTo>
                      <a:pt x="2072" y="6264"/>
                    </a:lnTo>
                    <a:cubicBezTo>
                      <a:pt x="2072" y="6240"/>
                      <a:pt x="2096" y="6217"/>
                      <a:pt x="2120" y="6217"/>
                    </a:cubicBezTo>
                    <a:lnTo>
                      <a:pt x="2668" y="6217"/>
                    </a:lnTo>
                    <a:cubicBezTo>
                      <a:pt x="2739" y="6217"/>
                      <a:pt x="2810" y="6145"/>
                      <a:pt x="2810" y="6074"/>
                    </a:cubicBezTo>
                    <a:cubicBezTo>
                      <a:pt x="2810" y="5978"/>
                      <a:pt x="2739" y="5931"/>
                      <a:pt x="2668" y="5931"/>
                    </a:cubicBezTo>
                    <a:lnTo>
                      <a:pt x="2120" y="5931"/>
                    </a:lnTo>
                    <a:cubicBezTo>
                      <a:pt x="1953" y="5931"/>
                      <a:pt x="1786" y="6074"/>
                      <a:pt x="1786" y="6264"/>
                    </a:cubicBezTo>
                    <a:lnTo>
                      <a:pt x="1786" y="7026"/>
                    </a:lnTo>
                    <a:cubicBezTo>
                      <a:pt x="1786" y="7217"/>
                      <a:pt x="1953" y="7383"/>
                      <a:pt x="2120" y="7383"/>
                    </a:cubicBezTo>
                    <a:lnTo>
                      <a:pt x="6383" y="7383"/>
                    </a:lnTo>
                    <a:lnTo>
                      <a:pt x="6549" y="7669"/>
                    </a:lnTo>
                    <a:lnTo>
                      <a:pt x="1215" y="7669"/>
                    </a:lnTo>
                    <a:lnTo>
                      <a:pt x="1215" y="311"/>
                    </a:lnTo>
                    <a:lnTo>
                      <a:pt x="6311" y="311"/>
                    </a:lnTo>
                    <a:cubicBezTo>
                      <a:pt x="6406" y="311"/>
                      <a:pt x="6454" y="239"/>
                      <a:pt x="6454" y="144"/>
                    </a:cubicBezTo>
                    <a:cubicBezTo>
                      <a:pt x="6454" y="72"/>
                      <a:pt x="6406" y="1"/>
                      <a:pt x="6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4"/>
              <p:cNvSpPr/>
              <p:nvPr/>
            </p:nvSpPr>
            <p:spPr>
              <a:xfrm>
                <a:off x="2836728" y="3411475"/>
                <a:ext cx="30433" cy="9607"/>
              </a:xfrm>
              <a:custGeom>
                <a:avLst/>
                <a:gdLst/>
                <a:ahLst/>
                <a:cxnLst/>
                <a:rect l="l" t="t" r="r" b="b"/>
                <a:pathLst>
                  <a:path w="906" h="286" extrusionOk="0">
                    <a:moveTo>
                      <a:pt x="143" y="0"/>
                    </a:moveTo>
                    <a:cubicBezTo>
                      <a:pt x="48" y="0"/>
                      <a:pt x="0" y="72"/>
                      <a:pt x="0" y="143"/>
                    </a:cubicBezTo>
                    <a:cubicBezTo>
                      <a:pt x="0" y="215"/>
                      <a:pt x="48" y="286"/>
                      <a:pt x="143" y="286"/>
                    </a:cubicBezTo>
                    <a:lnTo>
                      <a:pt x="763" y="286"/>
                    </a:lnTo>
                    <a:cubicBezTo>
                      <a:pt x="834" y="286"/>
                      <a:pt x="905" y="215"/>
                      <a:pt x="905" y="143"/>
                    </a:cubicBezTo>
                    <a:cubicBezTo>
                      <a:pt x="905" y="72"/>
                      <a:pt x="834" y="0"/>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4"/>
              <p:cNvSpPr/>
              <p:nvPr/>
            </p:nvSpPr>
            <p:spPr>
              <a:xfrm>
                <a:off x="2836728" y="3391455"/>
                <a:ext cx="67214" cy="10446"/>
              </a:xfrm>
              <a:custGeom>
                <a:avLst/>
                <a:gdLst/>
                <a:ahLst/>
                <a:cxnLst/>
                <a:rect l="l" t="t" r="r" b="b"/>
                <a:pathLst>
                  <a:path w="2001" h="311" extrusionOk="0">
                    <a:moveTo>
                      <a:pt x="143" y="1"/>
                    </a:moveTo>
                    <a:cubicBezTo>
                      <a:pt x="48" y="1"/>
                      <a:pt x="0" y="72"/>
                      <a:pt x="0" y="168"/>
                    </a:cubicBezTo>
                    <a:cubicBezTo>
                      <a:pt x="0" y="239"/>
                      <a:pt x="48" y="310"/>
                      <a:pt x="143" y="310"/>
                    </a:cubicBezTo>
                    <a:lnTo>
                      <a:pt x="1858" y="310"/>
                    </a:lnTo>
                    <a:cubicBezTo>
                      <a:pt x="1929" y="310"/>
                      <a:pt x="2001" y="239"/>
                      <a:pt x="2001" y="168"/>
                    </a:cubicBezTo>
                    <a:cubicBezTo>
                      <a:pt x="2001" y="72"/>
                      <a:pt x="1929"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2836728" y="3372275"/>
                <a:ext cx="67214" cy="9640"/>
              </a:xfrm>
              <a:custGeom>
                <a:avLst/>
                <a:gdLst/>
                <a:ahLst/>
                <a:cxnLst/>
                <a:rect l="l" t="t" r="r" b="b"/>
                <a:pathLst>
                  <a:path w="2001" h="287" extrusionOk="0">
                    <a:moveTo>
                      <a:pt x="143" y="0"/>
                    </a:moveTo>
                    <a:cubicBezTo>
                      <a:pt x="48" y="0"/>
                      <a:pt x="0" y="72"/>
                      <a:pt x="0" y="143"/>
                    </a:cubicBezTo>
                    <a:cubicBezTo>
                      <a:pt x="0" y="238"/>
                      <a:pt x="48" y="286"/>
                      <a:pt x="143" y="286"/>
                    </a:cubicBezTo>
                    <a:lnTo>
                      <a:pt x="1858" y="286"/>
                    </a:lnTo>
                    <a:cubicBezTo>
                      <a:pt x="1929" y="286"/>
                      <a:pt x="2001" y="238"/>
                      <a:pt x="2001" y="143"/>
                    </a:cubicBezTo>
                    <a:cubicBezTo>
                      <a:pt x="2001" y="72"/>
                      <a:pt x="1929" y="0"/>
                      <a:pt x="1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2897526" y="3570658"/>
                <a:ext cx="82430" cy="9640"/>
              </a:xfrm>
              <a:custGeom>
                <a:avLst/>
                <a:gdLst/>
                <a:ahLst/>
                <a:cxnLst/>
                <a:rect l="l" t="t" r="r" b="b"/>
                <a:pathLst>
                  <a:path w="2454" h="287" extrusionOk="0">
                    <a:moveTo>
                      <a:pt x="143" y="0"/>
                    </a:moveTo>
                    <a:cubicBezTo>
                      <a:pt x="48" y="0"/>
                      <a:pt x="0" y="72"/>
                      <a:pt x="0" y="143"/>
                    </a:cubicBezTo>
                    <a:cubicBezTo>
                      <a:pt x="0" y="215"/>
                      <a:pt x="48" y="286"/>
                      <a:pt x="143" y="286"/>
                    </a:cubicBezTo>
                    <a:lnTo>
                      <a:pt x="2310" y="286"/>
                    </a:lnTo>
                    <a:cubicBezTo>
                      <a:pt x="2382" y="286"/>
                      <a:pt x="2453" y="215"/>
                      <a:pt x="2453" y="143"/>
                    </a:cubicBezTo>
                    <a:cubicBezTo>
                      <a:pt x="2453" y="72"/>
                      <a:pt x="2382" y="0"/>
                      <a:pt x="2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2920737" y="3531458"/>
                <a:ext cx="36008" cy="9640"/>
              </a:xfrm>
              <a:custGeom>
                <a:avLst/>
                <a:gdLst/>
                <a:ahLst/>
                <a:cxnLst/>
                <a:rect l="l" t="t" r="r" b="b"/>
                <a:pathLst>
                  <a:path w="1072" h="287" extrusionOk="0">
                    <a:moveTo>
                      <a:pt x="143" y="0"/>
                    </a:moveTo>
                    <a:cubicBezTo>
                      <a:pt x="48" y="0"/>
                      <a:pt x="0" y="72"/>
                      <a:pt x="0" y="143"/>
                    </a:cubicBezTo>
                    <a:cubicBezTo>
                      <a:pt x="0" y="239"/>
                      <a:pt x="48" y="286"/>
                      <a:pt x="143" y="286"/>
                    </a:cubicBezTo>
                    <a:lnTo>
                      <a:pt x="905" y="286"/>
                    </a:lnTo>
                    <a:cubicBezTo>
                      <a:pt x="1000" y="286"/>
                      <a:pt x="1072" y="239"/>
                      <a:pt x="1072" y="143"/>
                    </a:cubicBezTo>
                    <a:cubicBezTo>
                      <a:pt x="1072" y="72"/>
                      <a:pt x="1000" y="0"/>
                      <a:pt x="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1" name="Google Shape;3021;p34"/>
          <p:cNvGrpSpPr/>
          <p:nvPr/>
        </p:nvGrpSpPr>
        <p:grpSpPr>
          <a:xfrm>
            <a:off x="1469713" y="3547030"/>
            <a:ext cx="555982" cy="547306"/>
            <a:chOff x="8085871" y="1493251"/>
            <a:chExt cx="333582" cy="332810"/>
          </a:xfrm>
        </p:grpSpPr>
        <p:sp>
          <p:nvSpPr>
            <p:cNvPr id="3022" name="Google Shape;3022;p34"/>
            <p:cNvSpPr/>
            <p:nvPr/>
          </p:nvSpPr>
          <p:spPr>
            <a:xfrm>
              <a:off x="8322647" y="1630835"/>
              <a:ext cx="74402" cy="190422"/>
            </a:xfrm>
            <a:custGeom>
              <a:avLst/>
              <a:gdLst/>
              <a:ahLst/>
              <a:cxnLst/>
              <a:rect l="l" t="t" r="r" b="b"/>
              <a:pathLst>
                <a:path w="2215" h="5669" extrusionOk="0">
                  <a:moveTo>
                    <a:pt x="1143" y="0"/>
                  </a:moveTo>
                  <a:lnTo>
                    <a:pt x="0" y="286"/>
                  </a:lnTo>
                  <a:lnTo>
                    <a:pt x="0" y="5621"/>
                  </a:lnTo>
                  <a:lnTo>
                    <a:pt x="2024" y="5668"/>
                  </a:lnTo>
                  <a:cubicBezTo>
                    <a:pt x="2096" y="5668"/>
                    <a:pt x="2144" y="5597"/>
                    <a:pt x="2144" y="5549"/>
                  </a:cubicBezTo>
                  <a:lnTo>
                    <a:pt x="2215" y="5359"/>
                  </a:lnTo>
                  <a:lnTo>
                    <a:pt x="2215" y="286"/>
                  </a:lnTo>
                  <a:lnTo>
                    <a:pt x="1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8111467" y="1633220"/>
              <a:ext cx="72017" cy="188037"/>
            </a:xfrm>
            <a:custGeom>
              <a:avLst/>
              <a:gdLst/>
              <a:ahLst/>
              <a:cxnLst/>
              <a:rect l="l" t="t" r="r" b="b"/>
              <a:pathLst>
                <a:path w="2144" h="5598" extrusionOk="0">
                  <a:moveTo>
                    <a:pt x="977" y="1"/>
                  </a:moveTo>
                  <a:lnTo>
                    <a:pt x="24" y="215"/>
                  </a:lnTo>
                  <a:lnTo>
                    <a:pt x="0" y="5431"/>
                  </a:lnTo>
                  <a:cubicBezTo>
                    <a:pt x="0" y="5502"/>
                    <a:pt x="48" y="5550"/>
                    <a:pt x="119" y="5550"/>
                  </a:cubicBezTo>
                  <a:lnTo>
                    <a:pt x="2024" y="5597"/>
                  </a:lnTo>
                  <a:lnTo>
                    <a:pt x="2144" y="215"/>
                  </a:lnTo>
                  <a:lnTo>
                    <a:pt x="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8133065" y="1667616"/>
              <a:ext cx="25629" cy="25629"/>
            </a:xfrm>
            <a:custGeom>
              <a:avLst/>
              <a:gdLst/>
              <a:ahLst/>
              <a:cxnLst/>
              <a:rect l="l" t="t" r="r" b="b"/>
              <a:pathLst>
                <a:path w="763" h="763" extrusionOk="0">
                  <a:moveTo>
                    <a:pt x="72" y="1"/>
                  </a:moveTo>
                  <a:cubicBezTo>
                    <a:pt x="24" y="1"/>
                    <a:pt x="0" y="25"/>
                    <a:pt x="0" y="72"/>
                  </a:cubicBezTo>
                  <a:lnTo>
                    <a:pt x="0" y="715"/>
                  </a:lnTo>
                  <a:cubicBezTo>
                    <a:pt x="0" y="739"/>
                    <a:pt x="24" y="763"/>
                    <a:pt x="72" y="763"/>
                  </a:cubicBezTo>
                  <a:lnTo>
                    <a:pt x="715" y="763"/>
                  </a:lnTo>
                  <a:cubicBezTo>
                    <a:pt x="738" y="763"/>
                    <a:pt x="762" y="739"/>
                    <a:pt x="762" y="715"/>
                  </a:cubicBezTo>
                  <a:lnTo>
                    <a:pt x="762" y="72"/>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8133065" y="1719614"/>
              <a:ext cx="25629" cy="24857"/>
            </a:xfrm>
            <a:custGeom>
              <a:avLst/>
              <a:gdLst/>
              <a:ahLst/>
              <a:cxnLst/>
              <a:rect l="l" t="t" r="r" b="b"/>
              <a:pathLst>
                <a:path w="763" h="740" extrusionOk="0">
                  <a:moveTo>
                    <a:pt x="72" y="1"/>
                  </a:moveTo>
                  <a:cubicBezTo>
                    <a:pt x="24" y="1"/>
                    <a:pt x="0" y="25"/>
                    <a:pt x="0" y="48"/>
                  </a:cubicBezTo>
                  <a:lnTo>
                    <a:pt x="0" y="691"/>
                  </a:lnTo>
                  <a:cubicBezTo>
                    <a:pt x="0" y="715"/>
                    <a:pt x="24" y="739"/>
                    <a:pt x="72" y="739"/>
                  </a:cubicBezTo>
                  <a:lnTo>
                    <a:pt x="715" y="739"/>
                  </a:lnTo>
                  <a:cubicBezTo>
                    <a:pt x="738" y="739"/>
                    <a:pt x="762" y="715"/>
                    <a:pt x="762" y="691"/>
                  </a:cubicBezTo>
                  <a:lnTo>
                    <a:pt x="762" y="48"/>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8133065" y="1770805"/>
              <a:ext cx="25629" cy="25663"/>
            </a:xfrm>
            <a:custGeom>
              <a:avLst/>
              <a:gdLst/>
              <a:ahLst/>
              <a:cxnLst/>
              <a:rect l="l" t="t" r="r" b="b"/>
              <a:pathLst>
                <a:path w="763" h="764" extrusionOk="0">
                  <a:moveTo>
                    <a:pt x="72" y="1"/>
                  </a:moveTo>
                  <a:cubicBezTo>
                    <a:pt x="24" y="1"/>
                    <a:pt x="0" y="25"/>
                    <a:pt x="0" y="49"/>
                  </a:cubicBezTo>
                  <a:lnTo>
                    <a:pt x="0" y="692"/>
                  </a:lnTo>
                  <a:cubicBezTo>
                    <a:pt x="0" y="739"/>
                    <a:pt x="24" y="763"/>
                    <a:pt x="72" y="763"/>
                  </a:cubicBezTo>
                  <a:lnTo>
                    <a:pt x="715" y="763"/>
                  </a:lnTo>
                  <a:cubicBezTo>
                    <a:pt x="738" y="763"/>
                    <a:pt x="762" y="739"/>
                    <a:pt x="762" y="692"/>
                  </a:cubicBezTo>
                  <a:lnTo>
                    <a:pt x="762" y="49"/>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8347437" y="1667616"/>
              <a:ext cx="25629" cy="25629"/>
            </a:xfrm>
            <a:custGeom>
              <a:avLst/>
              <a:gdLst/>
              <a:ahLst/>
              <a:cxnLst/>
              <a:rect l="l" t="t" r="r" b="b"/>
              <a:pathLst>
                <a:path w="763" h="763" extrusionOk="0">
                  <a:moveTo>
                    <a:pt x="48" y="1"/>
                  </a:moveTo>
                  <a:cubicBezTo>
                    <a:pt x="24" y="1"/>
                    <a:pt x="0" y="25"/>
                    <a:pt x="0" y="72"/>
                  </a:cubicBezTo>
                  <a:lnTo>
                    <a:pt x="0" y="715"/>
                  </a:lnTo>
                  <a:cubicBezTo>
                    <a:pt x="0" y="739"/>
                    <a:pt x="24" y="763"/>
                    <a:pt x="48" y="763"/>
                  </a:cubicBezTo>
                  <a:lnTo>
                    <a:pt x="691" y="763"/>
                  </a:lnTo>
                  <a:cubicBezTo>
                    <a:pt x="715" y="763"/>
                    <a:pt x="739" y="739"/>
                    <a:pt x="763" y="715"/>
                  </a:cubicBezTo>
                  <a:lnTo>
                    <a:pt x="763" y="72"/>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8347437" y="1719614"/>
              <a:ext cx="25629" cy="24857"/>
            </a:xfrm>
            <a:custGeom>
              <a:avLst/>
              <a:gdLst/>
              <a:ahLst/>
              <a:cxnLst/>
              <a:rect l="l" t="t" r="r" b="b"/>
              <a:pathLst>
                <a:path w="763" h="740" extrusionOk="0">
                  <a:moveTo>
                    <a:pt x="48" y="1"/>
                  </a:moveTo>
                  <a:cubicBezTo>
                    <a:pt x="24" y="1"/>
                    <a:pt x="0" y="25"/>
                    <a:pt x="0" y="48"/>
                  </a:cubicBezTo>
                  <a:lnTo>
                    <a:pt x="0" y="691"/>
                  </a:lnTo>
                  <a:cubicBezTo>
                    <a:pt x="0" y="715"/>
                    <a:pt x="24" y="739"/>
                    <a:pt x="48" y="739"/>
                  </a:cubicBezTo>
                  <a:lnTo>
                    <a:pt x="691" y="739"/>
                  </a:lnTo>
                  <a:cubicBezTo>
                    <a:pt x="715" y="739"/>
                    <a:pt x="739" y="715"/>
                    <a:pt x="763" y="691"/>
                  </a:cubicBezTo>
                  <a:lnTo>
                    <a:pt x="763" y="48"/>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8347437" y="1770805"/>
              <a:ext cx="25629" cy="25663"/>
            </a:xfrm>
            <a:custGeom>
              <a:avLst/>
              <a:gdLst/>
              <a:ahLst/>
              <a:cxnLst/>
              <a:rect l="l" t="t" r="r" b="b"/>
              <a:pathLst>
                <a:path w="763" h="764" extrusionOk="0">
                  <a:moveTo>
                    <a:pt x="48" y="1"/>
                  </a:moveTo>
                  <a:cubicBezTo>
                    <a:pt x="24" y="1"/>
                    <a:pt x="0" y="25"/>
                    <a:pt x="0" y="49"/>
                  </a:cubicBezTo>
                  <a:lnTo>
                    <a:pt x="0" y="692"/>
                  </a:lnTo>
                  <a:cubicBezTo>
                    <a:pt x="0" y="739"/>
                    <a:pt x="24" y="763"/>
                    <a:pt x="48" y="763"/>
                  </a:cubicBezTo>
                  <a:lnTo>
                    <a:pt x="691" y="763"/>
                  </a:lnTo>
                  <a:cubicBezTo>
                    <a:pt x="715" y="763"/>
                    <a:pt x="739" y="739"/>
                    <a:pt x="763" y="692"/>
                  </a:cubicBezTo>
                  <a:lnTo>
                    <a:pt x="763" y="49"/>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8252243" y="1497248"/>
              <a:ext cx="36042" cy="31239"/>
            </a:xfrm>
            <a:custGeom>
              <a:avLst/>
              <a:gdLst/>
              <a:ahLst/>
              <a:cxnLst/>
              <a:rect l="l" t="t" r="r" b="b"/>
              <a:pathLst>
                <a:path w="1073" h="930" extrusionOk="0">
                  <a:moveTo>
                    <a:pt x="310" y="0"/>
                  </a:moveTo>
                  <a:lnTo>
                    <a:pt x="143" y="24"/>
                  </a:lnTo>
                  <a:cubicBezTo>
                    <a:pt x="48" y="24"/>
                    <a:pt x="1" y="96"/>
                    <a:pt x="1" y="167"/>
                  </a:cubicBezTo>
                  <a:lnTo>
                    <a:pt x="24" y="905"/>
                  </a:lnTo>
                  <a:lnTo>
                    <a:pt x="1072" y="929"/>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4"/>
            <p:cNvSpPr/>
            <p:nvPr/>
          </p:nvSpPr>
          <p:spPr>
            <a:xfrm>
              <a:off x="8094672" y="1575647"/>
              <a:ext cx="313596" cy="63216"/>
            </a:xfrm>
            <a:custGeom>
              <a:avLst/>
              <a:gdLst/>
              <a:ahLst/>
              <a:cxnLst/>
              <a:rect l="l" t="t" r="r" b="b"/>
              <a:pathLst>
                <a:path w="9336" h="1882" extrusionOk="0">
                  <a:moveTo>
                    <a:pt x="1215" y="0"/>
                  </a:moveTo>
                  <a:lnTo>
                    <a:pt x="929" y="48"/>
                  </a:lnTo>
                  <a:cubicBezTo>
                    <a:pt x="881" y="48"/>
                    <a:pt x="834" y="72"/>
                    <a:pt x="834" y="119"/>
                  </a:cubicBezTo>
                  <a:lnTo>
                    <a:pt x="24" y="1763"/>
                  </a:lnTo>
                  <a:cubicBezTo>
                    <a:pt x="0" y="1810"/>
                    <a:pt x="48" y="1882"/>
                    <a:pt x="119" y="1882"/>
                  </a:cubicBezTo>
                  <a:lnTo>
                    <a:pt x="9216" y="1858"/>
                  </a:lnTo>
                  <a:cubicBezTo>
                    <a:pt x="9288" y="1858"/>
                    <a:pt x="9335" y="1786"/>
                    <a:pt x="9312" y="1715"/>
                  </a:cubicBezTo>
                  <a:lnTo>
                    <a:pt x="9335" y="1548"/>
                  </a:lnTo>
                  <a:lnTo>
                    <a:pt x="8645" y="72"/>
                  </a:lnTo>
                  <a:cubicBezTo>
                    <a:pt x="8645" y="24"/>
                    <a:pt x="8597" y="0"/>
                    <a:pt x="8550" y="0"/>
                  </a:cubicBezTo>
                  <a:lnTo>
                    <a:pt x="5787" y="0"/>
                  </a:lnTo>
                  <a:lnTo>
                    <a:pt x="4692" y="262"/>
                  </a:lnTo>
                  <a:lnTo>
                    <a:pt x="36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4"/>
            <p:cNvSpPr/>
            <p:nvPr/>
          </p:nvSpPr>
          <p:spPr>
            <a:xfrm>
              <a:off x="8183450" y="1554049"/>
              <a:ext cx="139231" cy="265596"/>
            </a:xfrm>
            <a:custGeom>
              <a:avLst/>
              <a:gdLst/>
              <a:ahLst/>
              <a:cxnLst/>
              <a:rect l="l" t="t" r="r" b="b"/>
              <a:pathLst>
                <a:path w="4145" h="7907" extrusionOk="0">
                  <a:moveTo>
                    <a:pt x="2072" y="0"/>
                  </a:moveTo>
                  <a:cubicBezTo>
                    <a:pt x="2019" y="0"/>
                    <a:pt x="1965" y="24"/>
                    <a:pt x="1929" y="72"/>
                  </a:cubicBezTo>
                  <a:lnTo>
                    <a:pt x="1" y="2572"/>
                  </a:lnTo>
                  <a:lnTo>
                    <a:pt x="1" y="7621"/>
                  </a:lnTo>
                  <a:lnTo>
                    <a:pt x="96" y="7883"/>
                  </a:lnTo>
                  <a:lnTo>
                    <a:pt x="3978" y="7907"/>
                  </a:lnTo>
                  <a:lnTo>
                    <a:pt x="4144" y="7645"/>
                  </a:lnTo>
                  <a:lnTo>
                    <a:pt x="4144" y="2572"/>
                  </a:lnTo>
                  <a:lnTo>
                    <a:pt x="2215" y="72"/>
                  </a:lnTo>
                  <a:cubicBezTo>
                    <a:pt x="2180" y="24"/>
                    <a:pt x="2126" y="0"/>
                    <a:pt x="2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4"/>
            <p:cNvSpPr/>
            <p:nvPr/>
          </p:nvSpPr>
          <p:spPr>
            <a:xfrm>
              <a:off x="8183450" y="1810811"/>
              <a:ext cx="139231" cy="12831"/>
            </a:xfrm>
            <a:custGeom>
              <a:avLst/>
              <a:gdLst/>
              <a:ahLst/>
              <a:cxnLst/>
              <a:rect l="l" t="t" r="r" b="b"/>
              <a:pathLst>
                <a:path w="4145" h="382" extrusionOk="0">
                  <a:moveTo>
                    <a:pt x="1" y="1"/>
                  </a:moveTo>
                  <a:lnTo>
                    <a:pt x="1" y="382"/>
                  </a:lnTo>
                  <a:lnTo>
                    <a:pt x="953" y="382"/>
                  </a:lnTo>
                  <a:lnTo>
                    <a:pt x="2072" y="144"/>
                  </a:lnTo>
                  <a:lnTo>
                    <a:pt x="3168" y="382"/>
                  </a:lnTo>
                  <a:lnTo>
                    <a:pt x="4144" y="382"/>
                  </a:lnTo>
                  <a:lnTo>
                    <a:pt x="41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8215462" y="1725223"/>
              <a:ext cx="74402" cy="91230"/>
            </a:xfrm>
            <a:custGeom>
              <a:avLst/>
              <a:gdLst/>
              <a:ahLst/>
              <a:cxnLst/>
              <a:rect l="l" t="t" r="r" b="b"/>
              <a:pathLst>
                <a:path w="2215" h="2716" extrusionOk="0">
                  <a:moveTo>
                    <a:pt x="191" y="1"/>
                  </a:moveTo>
                  <a:cubicBezTo>
                    <a:pt x="95" y="1"/>
                    <a:pt x="0" y="96"/>
                    <a:pt x="0" y="191"/>
                  </a:cubicBezTo>
                  <a:lnTo>
                    <a:pt x="0" y="620"/>
                  </a:lnTo>
                  <a:lnTo>
                    <a:pt x="119" y="763"/>
                  </a:lnTo>
                  <a:lnTo>
                    <a:pt x="0" y="906"/>
                  </a:lnTo>
                  <a:lnTo>
                    <a:pt x="0" y="2715"/>
                  </a:lnTo>
                  <a:lnTo>
                    <a:pt x="2215" y="2715"/>
                  </a:lnTo>
                  <a:lnTo>
                    <a:pt x="2215" y="906"/>
                  </a:lnTo>
                  <a:lnTo>
                    <a:pt x="2120" y="763"/>
                  </a:lnTo>
                  <a:lnTo>
                    <a:pt x="2215" y="620"/>
                  </a:lnTo>
                  <a:lnTo>
                    <a:pt x="2215" y="191"/>
                  </a:lnTo>
                  <a:cubicBezTo>
                    <a:pt x="2215" y="96"/>
                    <a:pt x="2143" y="1"/>
                    <a:pt x="2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8215462" y="1810811"/>
              <a:ext cx="74402" cy="12831"/>
            </a:xfrm>
            <a:custGeom>
              <a:avLst/>
              <a:gdLst/>
              <a:ahLst/>
              <a:cxnLst/>
              <a:rect l="l" t="t" r="r" b="b"/>
              <a:pathLst>
                <a:path w="2215" h="382" extrusionOk="0">
                  <a:moveTo>
                    <a:pt x="0" y="1"/>
                  </a:moveTo>
                  <a:lnTo>
                    <a:pt x="0" y="382"/>
                  </a:lnTo>
                  <a:lnTo>
                    <a:pt x="976" y="382"/>
                  </a:lnTo>
                  <a:lnTo>
                    <a:pt x="1119" y="239"/>
                  </a:lnTo>
                  <a:lnTo>
                    <a:pt x="1262" y="382"/>
                  </a:lnTo>
                  <a:lnTo>
                    <a:pt x="2215" y="382"/>
                  </a:lnTo>
                  <a:lnTo>
                    <a:pt x="2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8226647" y="1608431"/>
              <a:ext cx="52031" cy="52031"/>
            </a:xfrm>
            <a:custGeom>
              <a:avLst/>
              <a:gdLst/>
              <a:ahLst/>
              <a:cxnLst/>
              <a:rect l="l" t="t" r="r" b="b"/>
              <a:pathLst>
                <a:path w="1549" h="1549" extrusionOk="0">
                  <a:moveTo>
                    <a:pt x="786" y="1"/>
                  </a:moveTo>
                  <a:cubicBezTo>
                    <a:pt x="358" y="1"/>
                    <a:pt x="0" y="334"/>
                    <a:pt x="0" y="763"/>
                  </a:cubicBezTo>
                  <a:cubicBezTo>
                    <a:pt x="0" y="1191"/>
                    <a:pt x="358" y="1549"/>
                    <a:pt x="786" y="1549"/>
                  </a:cubicBezTo>
                  <a:cubicBezTo>
                    <a:pt x="1215" y="1549"/>
                    <a:pt x="1548" y="1191"/>
                    <a:pt x="1548" y="763"/>
                  </a:cubicBezTo>
                  <a:cubicBezTo>
                    <a:pt x="1548" y="334"/>
                    <a:pt x="1215" y="1"/>
                    <a:pt x="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8214655" y="1679642"/>
              <a:ext cx="25629" cy="25629"/>
            </a:xfrm>
            <a:custGeom>
              <a:avLst/>
              <a:gdLst/>
              <a:ahLst/>
              <a:cxnLst/>
              <a:rect l="l" t="t" r="r" b="b"/>
              <a:pathLst>
                <a:path w="763" h="763" extrusionOk="0">
                  <a:moveTo>
                    <a:pt x="72" y="0"/>
                  </a:moveTo>
                  <a:cubicBezTo>
                    <a:pt x="24" y="0"/>
                    <a:pt x="0" y="24"/>
                    <a:pt x="0" y="72"/>
                  </a:cubicBezTo>
                  <a:lnTo>
                    <a:pt x="0" y="691"/>
                  </a:lnTo>
                  <a:cubicBezTo>
                    <a:pt x="0" y="738"/>
                    <a:pt x="24" y="762"/>
                    <a:pt x="72" y="762"/>
                  </a:cubicBezTo>
                  <a:lnTo>
                    <a:pt x="691" y="762"/>
                  </a:lnTo>
                  <a:cubicBezTo>
                    <a:pt x="739" y="762"/>
                    <a:pt x="762" y="738"/>
                    <a:pt x="762" y="691"/>
                  </a:cubicBezTo>
                  <a:lnTo>
                    <a:pt x="762" y="72"/>
                  </a:lnTo>
                  <a:cubicBezTo>
                    <a:pt x="762" y="24"/>
                    <a:pt x="739"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8265040" y="1679642"/>
              <a:ext cx="25629" cy="25629"/>
            </a:xfrm>
            <a:custGeom>
              <a:avLst/>
              <a:gdLst/>
              <a:ahLst/>
              <a:cxnLst/>
              <a:rect l="l" t="t" r="r" b="b"/>
              <a:pathLst>
                <a:path w="763" h="763" extrusionOk="0">
                  <a:moveTo>
                    <a:pt x="72" y="0"/>
                  </a:moveTo>
                  <a:cubicBezTo>
                    <a:pt x="48" y="0"/>
                    <a:pt x="1" y="24"/>
                    <a:pt x="1" y="72"/>
                  </a:cubicBezTo>
                  <a:lnTo>
                    <a:pt x="1" y="691"/>
                  </a:lnTo>
                  <a:cubicBezTo>
                    <a:pt x="1" y="738"/>
                    <a:pt x="48" y="762"/>
                    <a:pt x="72" y="762"/>
                  </a:cubicBezTo>
                  <a:lnTo>
                    <a:pt x="715" y="762"/>
                  </a:lnTo>
                  <a:cubicBezTo>
                    <a:pt x="739" y="762"/>
                    <a:pt x="763" y="738"/>
                    <a:pt x="763" y="691"/>
                  </a:cubicBezTo>
                  <a:lnTo>
                    <a:pt x="763" y="72"/>
                  </a:lnTo>
                  <a:cubicBezTo>
                    <a:pt x="763" y="24"/>
                    <a:pt x="73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9" name="Google Shape;3039;p34"/>
            <p:cNvGrpSpPr/>
            <p:nvPr/>
          </p:nvGrpSpPr>
          <p:grpSpPr>
            <a:xfrm>
              <a:off x="8085871" y="1493251"/>
              <a:ext cx="333582" cy="332810"/>
              <a:chOff x="8085871" y="1493251"/>
              <a:chExt cx="333582" cy="332810"/>
            </a:xfrm>
          </p:grpSpPr>
          <p:sp>
            <p:nvSpPr>
              <p:cNvPr id="3040" name="Google Shape;3040;p34"/>
              <p:cNvSpPr/>
              <p:nvPr/>
            </p:nvSpPr>
            <p:spPr>
              <a:xfrm>
                <a:off x="8085871" y="1493251"/>
                <a:ext cx="333582" cy="332810"/>
              </a:xfrm>
              <a:custGeom>
                <a:avLst/>
                <a:gdLst/>
                <a:ahLst/>
                <a:cxnLst/>
                <a:rect l="l" t="t" r="r" b="b"/>
                <a:pathLst>
                  <a:path w="9931" h="9908" extrusionOk="0">
                    <a:moveTo>
                      <a:pt x="5954" y="286"/>
                    </a:moveTo>
                    <a:lnTo>
                      <a:pt x="5811" y="453"/>
                    </a:lnTo>
                    <a:cubicBezTo>
                      <a:pt x="5739" y="501"/>
                      <a:pt x="5739" y="596"/>
                      <a:pt x="5811" y="643"/>
                    </a:cubicBezTo>
                    <a:lnTo>
                      <a:pt x="5954" y="834"/>
                    </a:lnTo>
                    <a:lnTo>
                      <a:pt x="5120" y="834"/>
                    </a:lnTo>
                    <a:lnTo>
                      <a:pt x="5120" y="286"/>
                    </a:lnTo>
                    <a:close/>
                    <a:moveTo>
                      <a:pt x="5882" y="6978"/>
                    </a:moveTo>
                    <a:cubicBezTo>
                      <a:pt x="5906" y="6978"/>
                      <a:pt x="5930" y="7002"/>
                      <a:pt x="5930" y="7026"/>
                    </a:cubicBezTo>
                    <a:lnTo>
                      <a:pt x="5930" y="7454"/>
                    </a:lnTo>
                    <a:lnTo>
                      <a:pt x="4001" y="7454"/>
                    </a:lnTo>
                    <a:lnTo>
                      <a:pt x="4001" y="7026"/>
                    </a:lnTo>
                    <a:cubicBezTo>
                      <a:pt x="4001" y="7002"/>
                      <a:pt x="4025" y="6978"/>
                      <a:pt x="4049" y="6978"/>
                    </a:cubicBezTo>
                    <a:close/>
                    <a:moveTo>
                      <a:pt x="4834" y="7740"/>
                    </a:moveTo>
                    <a:lnTo>
                      <a:pt x="4834" y="9621"/>
                    </a:lnTo>
                    <a:lnTo>
                      <a:pt x="4001" y="9621"/>
                    </a:lnTo>
                    <a:lnTo>
                      <a:pt x="4001" y="7740"/>
                    </a:lnTo>
                    <a:close/>
                    <a:moveTo>
                      <a:pt x="4977" y="1858"/>
                    </a:moveTo>
                    <a:lnTo>
                      <a:pt x="6906" y="4382"/>
                    </a:lnTo>
                    <a:lnTo>
                      <a:pt x="6906" y="9621"/>
                    </a:lnTo>
                    <a:lnTo>
                      <a:pt x="6216" y="9621"/>
                    </a:lnTo>
                    <a:lnTo>
                      <a:pt x="6216" y="8883"/>
                    </a:lnTo>
                    <a:cubicBezTo>
                      <a:pt x="6216" y="8788"/>
                      <a:pt x="6168" y="8740"/>
                      <a:pt x="6073" y="8740"/>
                    </a:cubicBezTo>
                    <a:cubicBezTo>
                      <a:pt x="6001" y="8740"/>
                      <a:pt x="5930" y="8788"/>
                      <a:pt x="5930" y="8883"/>
                    </a:cubicBezTo>
                    <a:lnTo>
                      <a:pt x="5930" y="9621"/>
                    </a:lnTo>
                    <a:lnTo>
                      <a:pt x="5120" y="9621"/>
                    </a:lnTo>
                    <a:lnTo>
                      <a:pt x="5120" y="7740"/>
                    </a:lnTo>
                    <a:lnTo>
                      <a:pt x="5930" y="7740"/>
                    </a:lnTo>
                    <a:lnTo>
                      <a:pt x="5930" y="8193"/>
                    </a:lnTo>
                    <a:cubicBezTo>
                      <a:pt x="5930" y="8288"/>
                      <a:pt x="6001" y="8335"/>
                      <a:pt x="6073" y="8335"/>
                    </a:cubicBezTo>
                    <a:cubicBezTo>
                      <a:pt x="6168" y="8335"/>
                      <a:pt x="6216" y="8288"/>
                      <a:pt x="6216" y="8193"/>
                    </a:cubicBezTo>
                    <a:lnTo>
                      <a:pt x="6216" y="7026"/>
                    </a:lnTo>
                    <a:cubicBezTo>
                      <a:pt x="6216" y="6835"/>
                      <a:pt x="6073" y="6692"/>
                      <a:pt x="5882" y="6692"/>
                    </a:cubicBezTo>
                    <a:lnTo>
                      <a:pt x="4049" y="6692"/>
                    </a:lnTo>
                    <a:cubicBezTo>
                      <a:pt x="3858" y="6692"/>
                      <a:pt x="3715" y="6835"/>
                      <a:pt x="3715" y="7026"/>
                    </a:cubicBezTo>
                    <a:lnTo>
                      <a:pt x="3715" y="9621"/>
                    </a:lnTo>
                    <a:lnTo>
                      <a:pt x="3048" y="9621"/>
                    </a:lnTo>
                    <a:lnTo>
                      <a:pt x="3048" y="4358"/>
                    </a:lnTo>
                    <a:lnTo>
                      <a:pt x="3382" y="3906"/>
                    </a:lnTo>
                    <a:cubicBezTo>
                      <a:pt x="3429" y="3858"/>
                      <a:pt x="3429" y="3763"/>
                      <a:pt x="3358" y="3715"/>
                    </a:cubicBezTo>
                    <a:cubicBezTo>
                      <a:pt x="3337" y="3694"/>
                      <a:pt x="3306" y="3682"/>
                      <a:pt x="3274" y="3682"/>
                    </a:cubicBezTo>
                    <a:cubicBezTo>
                      <a:pt x="3234" y="3682"/>
                      <a:pt x="3194" y="3700"/>
                      <a:pt x="3167" y="3739"/>
                    </a:cubicBezTo>
                    <a:lnTo>
                      <a:pt x="2834" y="4168"/>
                    </a:lnTo>
                    <a:lnTo>
                      <a:pt x="381" y="4168"/>
                    </a:lnTo>
                    <a:lnTo>
                      <a:pt x="1143" y="2525"/>
                    </a:lnTo>
                    <a:lnTo>
                      <a:pt x="4096" y="2525"/>
                    </a:lnTo>
                    <a:lnTo>
                      <a:pt x="3572" y="3192"/>
                    </a:lnTo>
                    <a:cubicBezTo>
                      <a:pt x="3525" y="3263"/>
                      <a:pt x="3548" y="3358"/>
                      <a:pt x="3620" y="3406"/>
                    </a:cubicBezTo>
                    <a:cubicBezTo>
                      <a:pt x="3638" y="3424"/>
                      <a:pt x="3663" y="3432"/>
                      <a:pt x="3690" y="3432"/>
                    </a:cubicBezTo>
                    <a:cubicBezTo>
                      <a:pt x="3733" y="3432"/>
                      <a:pt x="3781" y="3411"/>
                      <a:pt x="3810" y="3382"/>
                    </a:cubicBezTo>
                    <a:lnTo>
                      <a:pt x="4977" y="1858"/>
                    </a:lnTo>
                    <a:close/>
                    <a:moveTo>
                      <a:pt x="9121" y="4454"/>
                    </a:moveTo>
                    <a:lnTo>
                      <a:pt x="9121" y="9621"/>
                    </a:lnTo>
                    <a:lnTo>
                      <a:pt x="7192" y="9621"/>
                    </a:lnTo>
                    <a:lnTo>
                      <a:pt x="7192" y="4454"/>
                    </a:lnTo>
                    <a:close/>
                    <a:moveTo>
                      <a:pt x="4977" y="0"/>
                    </a:moveTo>
                    <a:cubicBezTo>
                      <a:pt x="4882" y="0"/>
                      <a:pt x="4834" y="48"/>
                      <a:pt x="4834" y="143"/>
                    </a:cubicBezTo>
                    <a:lnTo>
                      <a:pt x="4834" y="1572"/>
                    </a:lnTo>
                    <a:lnTo>
                      <a:pt x="4311" y="2239"/>
                    </a:lnTo>
                    <a:lnTo>
                      <a:pt x="1048" y="2239"/>
                    </a:lnTo>
                    <a:cubicBezTo>
                      <a:pt x="977" y="2239"/>
                      <a:pt x="929" y="2263"/>
                      <a:pt x="905" y="2310"/>
                    </a:cubicBezTo>
                    <a:lnTo>
                      <a:pt x="24" y="4263"/>
                    </a:lnTo>
                    <a:cubicBezTo>
                      <a:pt x="0" y="4311"/>
                      <a:pt x="0" y="4358"/>
                      <a:pt x="24" y="4406"/>
                    </a:cubicBezTo>
                    <a:cubicBezTo>
                      <a:pt x="48" y="4430"/>
                      <a:pt x="95" y="4454"/>
                      <a:pt x="143" y="4454"/>
                    </a:cubicBezTo>
                    <a:lnTo>
                      <a:pt x="524" y="4454"/>
                    </a:lnTo>
                    <a:lnTo>
                      <a:pt x="524" y="7311"/>
                    </a:lnTo>
                    <a:cubicBezTo>
                      <a:pt x="524" y="7383"/>
                      <a:pt x="596" y="7454"/>
                      <a:pt x="667" y="7454"/>
                    </a:cubicBezTo>
                    <a:cubicBezTo>
                      <a:pt x="738" y="7454"/>
                      <a:pt x="810" y="7383"/>
                      <a:pt x="810" y="7311"/>
                    </a:cubicBezTo>
                    <a:lnTo>
                      <a:pt x="810" y="4454"/>
                    </a:lnTo>
                    <a:lnTo>
                      <a:pt x="2763" y="4454"/>
                    </a:lnTo>
                    <a:lnTo>
                      <a:pt x="2763" y="9621"/>
                    </a:lnTo>
                    <a:lnTo>
                      <a:pt x="810" y="9621"/>
                    </a:lnTo>
                    <a:lnTo>
                      <a:pt x="810" y="7978"/>
                    </a:lnTo>
                    <a:cubicBezTo>
                      <a:pt x="810" y="7907"/>
                      <a:pt x="738" y="7835"/>
                      <a:pt x="667" y="7835"/>
                    </a:cubicBezTo>
                    <a:cubicBezTo>
                      <a:pt x="596" y="7835"/>
                      <a:pt x="524" y="7907"/>
                      <a:pt x="524" y="7978"/>
                    </a:cubicBezTo>
                    <a:lnTo>
                      <a:pt x="524" y="9764"/>
                    </a:lnTo>
                    <a:cubicBezTo>
                      <a:pt x="524" y="9836"/>
                      <a:pt x="596" y="9907"/>
                      <a:pt x="667" y="9907"/>
                    </a:cubicBezTo>
                    <a:lnTo>
                      <a:pt x="9264" y="9907"/>
                    </a:lnTo>
                    <a:cubicBezTo>
                      <a:pt x="9335" y="9907"/>
                      <a:pt x="9407" y="9836"/>
                      <a:pt x="9407" y="9764"/>
                    </a:cubicBezTo>
                    <a:lnTo>
                      <a:pt x="9407" y="4454"/>
                    </a:lnTo>
                    <a:lnTo>
                      <a:pt x="9764" y="4454"/>
                    </a:lnTo>
                    <a:cubicBezTo>
                      <a:pt x="9836" y="4454"/>
                      <a:pt x="9859" y="4430"/>
                      <a:pt x="9907" y="4406"/>
                    </a:cubicBezTo>
                    <a:cubicBezTo>
                      <a:pt x="9931" y="4358"/>
                      <a:pt x="9931" y="4311"/>
                      <a:pt x="9907" y="4263"/>
                    </a:cubicBezTo>
                    <a:lnTo>
                      <a:pt x="9550" y="3477"/>
                    </a:lnTo>
                    <a:cubicBezTo>
                      <a:pt x="9532" y="3424"/>
                      <a:pt x="9474" y="3397"/>
                      <a:pt x="9416" y="3397"/>
                    </a:cubicBezTo>
                    <a:cubicBezTo>
                      <a:pt x="9396" y="3397"/>
                      <a:pt x="9377" y="3400"/>
                      <a:pt x="9359" y="3406"/>
                    </a:cubicBezTo>
                    <a:cubicBezTo>
                      <a:pt x="9288" y="3453"/>
                      <a:pt x="9264" y="3525"/>
                      <a:pt x="9288" y="3596"/>
                    </a:cubicBezTo>
                    <a:lnTo>
                      <a:pt x="9550" y="4168"/>
                    </a:lnTo>
                    <a:lnTo>
                      <a:pt x="7121" y="4168"/>
                    </a:lnTo>
                    <a:lnTo>
                      <a:pt x="5859" y="2525"/>
                    </a:lnTo>
                    <a:lnTo>
                      <a:pt x="8788" y="2525"/>
                    </a:lnTo>
                    <a:lnTo>
                      <a:pt x="9002" y="2977"/>
                    </a:lnTo>
                    <a:cubicBezTo>
                      <a:pt x="9026" y="3025"/>
                      <a:pt x="9073" y="3072"/>
                      <a:pt x="9145" y="3072"/>
                    </a:cubicBezTo>
                    <a:cubicBezTo>
                      <a:pt x="9145" y="3072"/>
                      <a:pt x="9169" y="3072"/>
                      <a:pt x="9193" y="3049"/>
                    </a:cubicBezTo>
                    <a:cubicBezTo>
                      <a:pt x="9264" y="3025"/>
                      <a:pt x="9288" y="2930"/>
                      <a:pt x="9264" y="2858"/>
                    </a:cubicBezTo>
                    <a:lnTo>
                      <a:pt x="9026" y="2310"/>
                    </a:lnTo>
                    <a:cubicBezTo>
                      <a:pt x="9002" y="2263"/>
                      <a:pt x="8954" y="2239"/>
                      <a:pt x="8883" y="2239"/>
                    </a:cubicBezTo>
                    <a:lnTo>
                      <a:pt x="5620" y="2239"/>
                    </a:lnTo>
                    <a:lnTo>
                      <a:pt x="5120" y="1572"/>
                    </a:lnTo>
                    <a:lnTo>
                      <a:pt x="5120" y="1120"/>
                    </a:lnTo>
                    <a:lnTo>
                      <a:pt x="6287" y="1120"/>
                    </a:lnTo>
                    <a:cubicBezTo>
                      <a:pt x="6335" y="1120"/>
                      <a:pt x="6406" y="1072"/>
                      <a:pt x="6430" y="1024"/>
                    </a:cubicBezTo>
                    <a:cubicBezTo>
                      <a:pt x="6454" y="977"/>
                      <a:pt x="6430" y="905"/>
                      <a:pt x="6406" y="882"/>
                    </a:cubicBezTo>
                    <a:lnTo>
                      <a:pt x="6097" y="548"/>
                    </a:lnTo>
                    <a:lnTo>
                      <a:pt x="6406" y="239"/>
                    </a:lnTo>
                    <a:cubicBezTo>
                      <a:pt x="6430" y="191"/>
                      <a:pt x="6454" y="119"/>
                      <a:pt x="6430" y="72"/>
                    </a:cubicBezTo>
                    <a:cubicBezTo>
                      <a:pt x="6406" y="24"/>
                      <a:pt x="6359" y="0"/>
                      <a:pt x="6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8221844" y="1601243"/>
                <a:ext cx="61638" cy="60831"/>
              </a:xfrm>
              <a:custGeom>
                <a:avLst/>
                <a:gdLst/>
                <a:ahLst/>
                <a:cxnLst/>
                <a:rect l="l" t="t" r="r" b="b"/>
                <a:pathLst>
                  <a:path w="1835" h="1811" extrusionOk="0">
                    <a:moveTo>
                      <a:pt x="929" y="286"/>
                    </a:moveTo>
                    <a:cubicBezTo>
                      <a:pt x="1263" y="286"/>
                      <a:pt x="1549" y="572"/>
                      <a:pt x="1549" y="905"/>
                    </a:cubicBezTo>
                    <a:cubicBezTo>
                      <a:pt x="1549" y="1239"/>
                      <a:pt x="1263" y="1524"/>
                      <a:pt x="929" y="1524"/>
                    </a:cubicBezTo>
                    <a:cubicBezTo>
                      <a:pt x="572" y="1524"/>
                      <a:pt x="310" y="1239"/>
                      <a:pt x="310" y="905"/>
                    </a:cubicBezTo>
                    <a:cubicBezTo>
                      <a:pt x="310" y="572"/>
                      <a:pt x="572" y="286"/>
                      <a:pt x="929" y="286"/>
                    </a:cubicBezTo>
                    <a:close/>
                    <a:moveTo>
                      <a:pt x="929" y="0"/>
                    </a:moveTo>
                    <a:cubicBezTo>
                      <a:pt x="429" y="0"/>
                      <a:pt x="1" y="405"/>
                      <a:pt x="1" y="905"/>
                    </a:cubicBezTo>
                    <a:cubicBezTo>
                      <a:pt x="1" y="1405"/>
                      <a:pt x="429" y="1810"/>
                      <a:pt x="929" y="1810"/>
                    </a:cubicBezTo>
                    <a:cubicBezTo>
                      <a:pt x="1429" y="1810"/>
                      <a:pt x="1834" y="1405"/>
                      <a:pt x="1834" y="905"/>
                    </a:cubicBezTo>
                    <a:cubicBezTo>
                      <a:pt x="1834" y="405"/>
                      <a:pt x="1429"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8209852" y="1672420"/>
                <a:ext cx="35236" cy="35236"/>
              </a:xfrm>
              <a:custGeom>
                <a:avLst/>
                <a:gdLst/>
                <a:ahLst/>
                <a:cxnLst/>
                <a:rect l="l" t="t" r="r" b="b"/>
                <a:pathLst>
                  <a:path w="1049" h="1049" extrusionOk="0">
                    <a:moveTo>
                      <a:pt x="762" y="287"/>
                    </a:moveTo>
                    <a:lnTo>
                      <a:pt x="762" y="763"/>
                    </a:lnTo>
                    <a:lnTo>
                      <a:pt x="286" y="763"/>
                    </a:lnTo>
                    <a:lnTo>
                      <a:pt x="286" y="287"/>
                    </a:lnTo>
                    <a:close/>
                    <a:moveTo>
                      <a:pt x="143" y="1"/>
                    </a:moveTo>
                    <a:cubicBezTo>
                      <a:pt x="72" y="1"/>
                      <a:pt x="0" y="72"/>
                      <a:pt x="0" y="144"/>
                    </a:cubicBezTo>
                    <a:lnTo>
                      <a:pt x="0" y="906"/>
                    </a:lnTo>
                    <a:cubicBezTo>
                      <a:pt x="0" y="977"/>
                      <a:pt x="72" y="1049"/>
                      <a:pt x="143" y="1049"/>
                    </a:cubicBezTo>
                    <a:lnTo>
                      <a:pt x="905" y="1049"/>
                    </a:lnTo>
                    <a:cubicBezTo>
                      <a:pt x="977" y="1049"/>
                      <a:pt x="1048" y="977"/>
                      <a:pt x="1048" y="906"/>
                    </a:cubicBezTo>
                    <a:lnTo>
                      <a:pt x="1048" y="144"/>
                    </a:lnTo>
                    <a:cubicBezTo>
                      <a:pt x="1048" y="72"/>
                      <a:pt x="977"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8260237" y="1672420"/>
                <a:ext cx="35236" cy="35236"/>
              </a:xfrm>
              <a:custGeom>
                <a:avLst/>
                <a:gdLst/>
                <a:ahLst/>
                <a:cxnLst/>
                <a:rect l="l" t="t" r="r" b="b"/>
                <a:pathLst>
                  <a:path w="1049" h="1049" extrusionOk="0">
                    <a:moveTo>
                      <a:pt x="763" y="287"/>
                    </a:moveTo>
                    <a:lnTo>
                      <a:pt x="763" y="763"/>
                    </a:lnTo>
                    <a:lnTo>
                      <a:pt x="310" y="763"/>
                    </a:lnTo>
                    <a:lnTo>
                      <a:pt x="310" y="287"/>
                    </a:lnTo>
                    <a:close/>
                    <a:moveTo>
                      <a:pt x="167" y="1"/>
                    </a:moveTo>
                    <a:cubicBezTo>
                      <a:pt x="72" y="1"/>
                      <a:pt x="1" y="72"/>
                      <a:pt x="1" y="144"/>
                    </a:cubicBezTo>
                    <a:lnTo>
                      <a:pt x="1" y="906"/>
                    </a:lnTo>
                    <a:cubicBezTo>
                      <a:pt x="1" y="977"/>
                      <a:pt x="72" y="1049"/>
                      <a:pt x="167" y="1049"/>
                    </a:cubicBezTo>
                    <a:lnTo>
                      <a:pt x="906" y="1049"/>
                    </a:lnTo>
                    <a:cubicBezTo>
                      <a:pt x="1001" y="1049"/>
                      <a:pt x="1049" y="977"/>
                      <a:pt x="1049" y="906"/>
                    </a:cubicBezTo>
                    <a:lnTo>
                      <a:pt x="1049" y="144"/>
                    </a:lnTo>
                    <a:cubicBezTo>
                      <a:pt x="1049" y="72"/>
                      <a:pt x="1001"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8128262" y="1660428"/>
                <a:ext cx="35236" cy="35236"/>
              </a:xfrm>
              <a:custGeom>
                <a:avLst/>
                <a:gdLst/>
                <a:ahLst/>
                <a:cxnLst/>
                <a:rect l="l" t="t" r="r" b="b"/>
                <a:pathLst>
                  <a:path w="1049" h="1049" extrusionOk="0">
                    <a:moveTo>
                      <a:pt x="762" y="310"/>
                    </a:moveTo>
                    <a:lnTo>
                      <a:pt x="762" y="763"/>
                    </a:lnTo>
                    <a:lnTo>
                      <a:pt x="286" y="763"/>
                    </a:lnTo>
                    <a:lnTo>
                      <a:pt x="286" y="310"/>
                    </a:lnTo>
                    <a:close/>
                    <a:moveTo>
                      <a:pt x="143" y="1"/>
                    </a:moveTo>
                    <a:cubicBezTo>
                      <a:pt x="72" y="1"/>
                      <a:pt x="0" y="72"/>
                      <a:pt x="0" y="143"/>
                    </a:cubicBezTo>
                    <a:lnTo>
                      <a:pt x="0" y="906"/>
                    </a:lnTo>
                    <a:cubicBezTo>
                      <a:pt x="0" y="1001"/>
                      <a:pt x="72" y="1048"/>
                      <a:pt x="143" y="1048"/>
                    </a:cubicBezTo>
                    <a:lnTo>
                      <a:pt x="905" y="1048"/>
                    </a:lnTo>
                    <a:cubicBezTo>
                      <a:pt x="977" y="1048"/>
                      <a:pt x="1048" y="1001"/>
                      <a:pt x="1048" y="906"/>
                    </a:cubicBezTo>
                    <a:lnTo>
                      <a:pt x="1048" y="143"/>
                    </a:lnTo>
                    <a:cubicBezTo>
                      <a:pt x="1048" y="72"/>
                      <a:pt x="977"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8128262" y="1712426"/>
                <a:ext cx="35236" cy="35236"/>
              </a:xfrm>
              <a:custGeom>
                <a:avLst/>
                <a:gdLst/>
                <a:ahLst/>
                <a:cxnLst/>
                <a:rect l="l" t="t" r="r" b="b"/>
                <a:pathLst>
                  <a:path w="1049" h="1049" extrusionOk="0">
                    <a:moveTo>
                      <a:pt x="762" y="286"/>
                    </a:moveTo>
                    <a:lnTo>
                      <a:pt x="762" y="739"/>
                    </a:lnTo>
                    <a:lnTo>
                      <a:pt x="286" y="739"/>
                    </a:lnTo>
                    <a:lnTo>
                      <a:pt x="286" y="286"/>
                    </a:lnTo>
                    <a:close/>
                    <a:moveTo>
                      <a:pt x="143" y="1"/>
                    </a:moveTo>
                    <a:cubicBezTo>
                      <a:pt x="72" y="1"/>
                      <a:pt x="0" y="48"/>
                      <a:pt x="0" y="143"/>
                    </a:cubicBezTo>
                    <a:lnTo>
                      <a:pt x="0" y="882"/>
                    </a:lnTo>
                    <a:cubicBezTo>
                      <a:pt x="0" y="977"/>
                      <a:pt x="72" y="1048"/>
                      <a:pt x="143" y="1048"/>
                    </a:cubicBezTo>
                    <a:lnTo>
                      <a:pt x="905" y="1048"/>
                    </a:lnTo>
                    <a:cubicBezTo>
                      <a:pt x="1001" y="1048"/>
                      <a:pt x="1048" y="977"/>
                      <a:pt x="1048" y="882"/>
                    </a:cubicBezTo>
                    <a:lnTo>
                      <a:pt x="1048" y="143"/>
                    </a:lnTo>
                    <a:cubicBezTo>
                      <a:pt x="1048" y="48"/>
                      <a:pt x="1001"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4"/>
              <p:cNvSpPr/>
              <p:nvPr/>
            </p:nvSpPr>
            <p:spPr>
              <a:xfrm>
                <a:off x="8128262" y="1763617"/>
                <a:ext cx="35236" cy="35236"/>
              </a:xfrm>
              <a:custGeom>
                <a:avLst/>
                <a:gdLst/>
                <a:ahLst/>
                <a:cxnLst/>
                <a:rect l="l" t="t" r="r" b="b"/>
                <a:pathLst>
                  <a:path w="1049" h="1049" extrusionOk="0">
                    <a:moveTo>
                      <a:pt x="762" y="286"/>
                    </a:moveTo>
                    <a:lnTo>
                      <a:pt x="762" y="763"/>
                    </a:lnTo>
                    <a:lnTo>
                      <a:pt x="286" y="763"/>
                    </a:lnTo>
                    <a:lnTo>
                      <a:pt x="286" y="286"/>
                    </a:lnTo>
                    <a:close/>
                    <a:moveTo>
                      <a:pt x="143" y="1"/>
                    </a:moveTo>
                    <a:cubicBezTo>
                      <a:pt x="72" y="1"/>
                      <a:pt x="0" y="72"/>
                      <a:pt x="0" y="144"/>
                    </a:cubicBezTo>
                    <a:lnTo>
                      <a:pt x="0" y="906"/>
                    </a:lnTo>
                    <a:cubicBezTo>
                      <a:pt x="0" y="977"/>
                      <a:pt x="72" y="1048"/>
                      <a:pt x="143" y="1048"/>
                    </a:cubicBezTo>
                    <a:lnTo>
                      <a:pt x="905" y="1048"/>
                    </a:lnTo>
                    <a:cubicBezTo>
                      <a:pt x="1001" y="1048"/>
                      <a:pt x="1048" y="977"/>
                      <a:pt x="1048" y="906"/>
                    </a:cubicBezTo>
                    <a:lnTo>
                      <a:pt x="1048" y="144"/>
                    </a:lnTo>
                    <a:cubicBezTo>
                      <a:pt x="1048" y="72"/>
                      <a:pt x="1001"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8342633" y="1660428"/>
                <a:ext cx="35236" cy="35236"/>
              </a:xfrm>
              <a:custGeom>
                <a:avLst/>
                <a:gdLst/>
                <a:ahLst/>
                <a:cxnLst/>
                <a:rect l="l" t="t" r="r" b="b"/>
                <a:pathLst>
                  <a:path w="1049" h="1049" extrusionOk="0">
                    <a:moveTo>
                      <a:pt x="739" y="310"/>
                    </a:moveTo>
                    <a:lnTo>
                      <a:pt x="739" y="763"/>
                    </a:lnTo>
                    <a:lnTo>
                      <a:pt x="286" y="763"/>
                    </a:lnTo>
                    <a:lnTo>
                      <a:pt x="286" y="310"/>
                    </a:lnTo>
                    <a:close/>
                    <a:moveTo>
                      <a:pt x="143" y="1"/>
                    </a:moveTo>
                    <a:cubicBezTo>
                      <a:pt x="48" y="1"/>
                      <a:pt x="1" y="72"/>
                      <a:pt x="1" y="143"/>
                    </a:cubicBezTo>
                    <a:lnTo>
                      <a:pt x="1" y="906"/>
                    </a:lnTo>
                    <a:cubicBezTo>
                      <a:pt x="1" y="1001"/>
                      <a:pt x="48" y="1048"/>
                      <a:pt x="143" y="1048"/>
                    </a:cubicBezTo>
                    <a:lnTo>
                      <a:pt x="906" y="1048"/>
                    </a:lnTo>
                    <a:cubicBezTo>
                      <a:pt x="977" y="1048"/>
                      <a:pt x="1048" y="1001"/>
                      <a:pt x="1048" y="906"/>
                    </a:cubicBezTo>
                    <a:lnTo>
                      <a:pt x="1048" y="143"/>
                    </a:lnTo>
                    <a:cubicBezTo>
                      <a:pt x="1048" y="72"/>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4"/>
              <p:cNvSpPr/>
              <p:nvPr/>
            </p:nvSpPr>
            <p:spPr>
              <a:xfrm>
                <a:off x="8342633" y="1712426"/>
                <a:ext cx="35236" cy="35236"/>
              </a:xfrm>
              <a:custGeom>
                <a:avLst/>
                <a:gdLst/>
                <a:ahLst/>
                <a:cxnLst/>
                <a:rect l="l" t="t" r="r" b="b"/>
                <a:pathLst>
                  <a:path w="1049" h="1049" extrusionOk="0">
                    <a:moveTo>
                      <a:pt x="739" y="286"/>
                    </a:moveTo>
                    <a:lnTo>
                      <a:pt x="739" y="739"/>
                    </a:lnTo>
                    <a:lnTo>
                      <a:pt x="286" y="739"/>
                    </a:lnTo>
                    <a:lnTo>
                      <a:pt x="286" y="286"/>
                    </a:lnTo>
                    <a:close/>
                    <a:moveTo>
                      <a:pt x="143" y="1"/>
                    </a:moveTo>
                    <a:cubicBezTo>
                      <a:pt x="48" y="1"/>
                      <a:pt x="1" y="48"/>
                      <a:pt x="1" y="143"/>
                    </a:cubicBezTo>
                    <a:lnTo>
                      <a:pt x="1" y="882"/>
                    </a:lnTo>
                    <a:cubicBezTo>
                      <a:pt x="1" y="977"/>
                      <a:pt x="48" y="1048"/>
                      <a:pt x="143" y="1048"/>
                    </a:cubicBezTo>
                    <a:lnTo>
                      <a:pt x="906" y="1048"/>
                    </a:lnTo>
                    <a:cubicBezTo>
                      <a:pt x="977" y="1048"/>
                      <a:pt x="1048" y="977"/>
                      <a:pt x="1048" y="882"/>
                    </a:cubicBezTo>
                    <a:lnTo>
                      <a:pt x="1048" y="143"/>
                    </a:lnTo>
                    <a:cubicBezTo>
                      <a:pt x="1048" y="48"/>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4"/>
              <p:cNvSpPr/>
              <p:nvPr/>
            </p:nvSpPr>
            <p:spPr>
              <a:xfrm>
                <a:off x="8342633" y="1763617"/>
                <a:ext cx="35236" cy="35236"/>
              </a:xfrm>
              <a:custGeom>
                <a:avLst/>
                <a:gdLst/>
                <a:ahLst/>
                <a:cxnLst/>
                <a:rect l="l" t="t" r="r" b="b"/>
                <a:pathLst>
                  <a:path w="1049" h="1049" extrusionOk="0">
                    <a:moveTo>
                      <a:pt x="739" y="286"/>
                    </a:moveTo>
                    <a:lnTo>
                      <a:pt x="739" y="763"/>
                    </a:lnTo>
                    <a:lnTo>
                      <a:pt x="286" y="763"/>
                    </a:lnTo>
                    <a:lnTo>
                      <a:pt x="286" y="286"/>
                    </a:lnTo>
                    <a:close/>
                    <a:moveTo>
                      <a:pt x="143" y="1"/>
                    </a:moveTo>
                    <a:cubicBezTo>
                      <a:pt x="48" y="1"/>
                      <a:pt x="1" y="48"/>
                      <a:pt x="1" y="144"/>
                    </a:cubicBezTo>
                    <a:lnTo>
                      <a:pt x="1" y="906"/>
                    </a:lnTo>
                    <a:cubicBezTo>
                      <a:pt x="1" y="977"/>
                      <a:pt x="48" y="1048"/>
                      <a:pt x="143" y="1048"/>
                    </a:cubicBezTo>
                    <a:lnTo>
                      <a:pt x="906" y="1048"/>
                    </a:lnTo>
                    <a:cubicBezTo>
                      <a:pt x="977" y="1048"/>
                      <a:pt x="1048" y="977"/>
                      <a:pt x="1048" y="906"/>
                    </a:cubicBezTo>
                    <a:lnTo>
                      <a:pt x="1048" y="144"/>
                    </a:lnTo>
                    <a:cubicBezTo>
                      <a:pt x="1048" y="48"/>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4"/>
              <p:cNvSpPr/>
              <p:nvPr/>
            </p:nvSpPr>
            <p:spPr>
              <a:xfrm>
                <a:off x="8248245" y="1618038"/>
                <a:ext cx="18441" cy="18441"/>
              </a:xfrm>
              <a:custGeom>
                <a:avLst/>
                <a:gdLst/>
                <a:ahLst/>
                <a:cxnLst/>
                <a:rect l="l" t="t" r="r" b="b"/>
                <a:pathLst>
                  <a:path w="549" h="549" extrusionOk="0">
                    <a:moveTo>
                      <a:pt x="143" y="0"/>
                    </a:moveTo>
                    <a:cubicBezTo>
                      <a:pt x="48" y="0"/>
                      <a:pt x="0" y="72"/>
                      <a:pt x="0" y="167"/>
                    </a:cubicBezTo>
                    <a:lnTo>
                      <a:pt x="0" y="405"/>
                    </a:lnTo>
                    <a:cubicBezTo>
                      <a:pt x="0" y="477"/>
                      <a:pt x="48" y="548"/>
                      <a:pt x="143" y="548"/>
                    </a:cubicBezTo>
                    <a:lnTo>
                      <a:pt x="405" y="548"/>
                    </a:lnTo>
                    <a:cubicBezTo>
                      <a:pt x="477" y="548"/>
                      <a:pt x="548" y="477"/>
                      <a:pt x="548" y="405"/>
                    </a:cubicBezTo>
                    <a:cubicBezTo>
                      <a:pt x="548" y="310"/>
                      <a:pt x="477" y="262"/>
                      <a:pt x="405" y="262"/>
                    </a:cubicBezTo>
                    <a:lnTo>
                      <a:pt x="286" y="262"/>
                    </a:lnTo>
                    <a:lnTo>
                      <a:pt x="286" y="167"/>
                    </a:lnTo>
                    <a:cubicBezTo>
                      <a:pt x="286" y="72"/>
                      <a:pt x="215"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p:cNvSpPr/>
          <p:nvPr/>
        </p:nvSpPr>
        <p:spPr>
          <a:xfrm>
            <a:off x="2541110" y="1344504"/>
            <a:ext cx="6036067" cy="1754326"/>
          </a:xfrm>
          <a:prstGeom prst="rect">
            <a:avLst/>
          </a:prstGeom>
        </p:spPr>
        <p:txBody>
          <a:bodyPr wrap="square">
            <a:spAutoFit/>
          </a:bodyPr>
          <a:lstStyle/>
          <a:p>
            <a:pPr algn="just">
              <a:lnSpc>
                <a:spcPct val="150000"/>
              </a:lnSpc>
              <a:spcAft>
                <a:spcPts val="800"/>
              </a:spcAft>
            </a:pP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sợi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thiên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nhiên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được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dệt</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bằng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các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dạng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sợi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có</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sẵn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trong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tự</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nhiên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có</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nguồn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gốc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thực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vật</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hoặc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động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vật</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như</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bông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cây</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bông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lanh</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cây</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lanh</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tơ</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tằm</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tơ</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tằm</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len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lông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cừu</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dê</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lạc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đà</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vịt</a:t>
            </a:r>
            <a:r>
              <a:rPr lang="en-US" sz="1800" dirty="0">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p:txBody>
      </p:sp>
      <p:sp>
        <p:nvSpPr>
          <p:cNvPr id="7" name="Rectangle 6"/>
          <p:cNvSpPr/>
          <p:nvPr/>
        </p:nvSpPr>
        <p:spPr>
          <a:xfrm>
            <a:off x="2541109" y="3320903"/>
            <a:ext cx="6036067" cy="923330"/>
          </a:xfrm>
          <a:prstGeom prst="rect">
            <a:avLst/>
          </a:prstGeom>
        </p:spPr>
        <p:txBody>
          <a:bodyPr wrap="square">
            <a:spAutoFit/>
          </a:bodyPr>
          <a:lstStyle/>
          <a:p>
            <a:pPr algn="just">
              <a:lnSpc>
                <a:spcPct val="150000"/>
              </a:lnSpc>
            </a:pPr>
            <a:r>
              <a:rPr lang="en-US" sz="1800" dirty="0" err="1">
                <a:latin typeface="+mn-lt"/>
                <a:ea typeface="Calibri" panose="020F0502020204030204" pitchFamily="34" charset="0"/>
              </a:rPr>
              <a:t>Vải</a:t>
            </a:r>
            <a:r>
              <a:rPr lang="en-US" sz="1800" dirty="0">
                <a:latin typeface="+mn-lt"/>
                <a:ea typeface="Calibri" panose="020F0502020204030204" pitchFamily="34" charset="0"/>
              </a:rPr>
              <a:t> </a:t>
            </a:r>
            <a:r>
              <a:rPr lang="en-US" sz="1800" dirty="0" err="1">
                <a:latin typeface="+mn-lt"/>
                <a:ea typeface="Calibri" panose="020F0502020204030204" pitchFamily="34" charset="0"/>
              </a:rPr>
              <a:t>sợi</a:t>
            </a:r>
            <a:r>
              <a:rPr lang="en-US" sz="1800" dirty="0">
                <a:latin typeface="+mn-lt"/>
                <a:ea typeface="Calibri" panose="020F0502020204030204" pitchFamily="34" charset="0"/>
              </a:rPr>
              <a:t> </a:t>
            </a:r>
            <a:r>
              <a:rPr lang="en-US" sz="1800" dirty="0" err="1">
                <a:latin typeface="+mn-lt"/>
                <a:ea typeface="Calibri" panose="020F0502020204030204" pitchFamily="34" charset="0"/>
              </a:rPr>
              <a:t>thiên</a:t>
            </a:r>
            <a:r>
              <a:rPr lang="en-US" sz="1800" dirty="0">
                <a:latin typeface="+mn-lt"/>
                <a:ea typeface="Calibri" panose="020F0502020204030204" pitchFamily="34" charset="0"/>
              </a:rPr>
              <a:t> </a:t>
            </a:r>
            <a:r>
              <a:rPr lang="en-US" sz="1800" dirty="0" err="1">
                <a:latin typeface="+mn-lt"/>
                <a:ea typeface="Calibri" panose="020F0502020204030204" pitchFamily="34" charset="0"/>
              </a:rPr>
              <a:t>nhiên</a:t>
            </a:r>
            <a:r>
              <a:rPr lang="en-US" sz="1800" dirty="0">
                <a:latin typeface="+mn-lt"/>
                <a:ea typeface="Calibri" panose="020F0502020204030204" pitchFamily="34" charset="0"/>
              </a:rPr>
              <a:t> </a:t>
            </a:r>
            <a:r>
              <a:rPr lang="en-US" sz="1800" dirty="0" err="1">
                <a:latin typeface="+mn-lt"/>
                <a:ea typeface="Calibri" panose="020F0502020204030204" pitchFamily="34" charset="0"/>
              </a:rPr>
              <a:t>có</a:t>
            </a:r>
            <a:r>
              <a:rPr lang="en-US" sz="1800" dirty="0">
                <a:latin typeface="+mn-lt"/>
                <a:ea typeface="Calibri" panose="020F0502020204030204" pitchFamily="34" charset="0"/>
              </a:rPr>
              <a:t> </a:t>
            </a:r>
            <a:r>
              <a:rPr lang="en-US" sz="1800" dirty="0" err="1">
                <a:latin typeface="+mn-lt"/>
                <a:ea typeface="Calibri" panose="020F0502020204030204" pitchFamily="34" charset="0"/>
              </a:rPr>
              <a:t>độ</a:t>
            </a:r>
            <a:r>
              <a:rPr lang="en-US" sz="1800" dirty="0">
                <a:latin typeface="+mn-lt"/>
                <a:ea typeface="Calibri" panose="020F0502020204030204" pitchFamily="34" charset="0"/>
              </a:rPr>
              <a:t> </a:t>
            </a:r>
            <a:r>
              <a:rPr lang="en-US" sz="1800" dirty="0" err="1">
                <a:latin typeface="+mn-lt"/>
                <a:ea typeface="Calibri" panose="020F0502020204030204" pitchFamily="34" charset="0"/>
              </a:rPr>
              <a:t>hút</a:t>
            </a:r>
            <a:r>
              <a:rPr lang="en-US" sz="1800" dirty="0">
                <a:latin typeface="+mn-lt"/>
                <a:ea typeface="Calibri" panose="020F0502020204030204" pitchFamily="34" charset="0"/>
              </a:rPr>
              <a:t> </a:t>
            </a:r>
            <a:r>
              <a:rPr lang="en-US" sz="1800" dirty="0" err="1">
                <a:latin typeface="+mn-lt"/>
                <a:ea typeface="Calibri" panose="020F0502020204030204" pitchFamily="34" charset="0"/>
              </a:rPr>
              <a:t>ẩm</a:t>
            </a:r>
            <a:r>
              <a:rPr lang="en-US" sz="1800" dirty="0">
                <a:latin typeface="+mn-lt"/>
                <a:ea typeface="Calibri" panose="020F0502020204030204" pitchFamily="34" charset="0"/>
              </a:rPr>
              <a:t> </a:t>
            </a:r>
            <a:r>
              <a:rPr lang="en-US" sz="1800" dirty="0" err="1">
                <a:latin typeface="+mn-lt"/>
                <a:ea typeface="Calibri" panose="020F0502020204030204" pitchFamily="34" charset="0"/>
              </a:rPr>
              <a:t>cao</a:t>
            </a:r>
            <a:r>
              <a:rPr lang="en-US" sz="1800" dirty="0">
                <a:latin typeface="+mn-lt"/>
                <a:ea typeface="Calibri" panose="020F0502020204030204" pitchFamily="34" charset="0"/>
              </a:rPr>
              <a:t> </a:t>
            </a:r>
            <a:r>
              <a:rPr lang="en-US" sz="1800" dirty="0" err="1">
                <a:latin typeface="+mn-lt"/>
                <a:ea typeface="Calibri" panose="020F0502020204030204" pitchFamily="34" charset="0"/>
              </a:rPr>
              <a:t>nên</a:t>
            </a:r>
            <a:r>
              <a:rPr lang="en-US" sz="1800" dirty="0">
                <a:latin typeface="+mn-lt"/>
                <a:ea typeface="Calibri" panose="020F0502020204030204" pitchFamily="34" charset="0"/>
              </a:rPr>
              <a:t> </a:t>
            </a:r>
            <a:r>
              <a:rPr lang="en-US" sz="1800" dirty="0" err="1">
                <a:latin typeface="+mn-lt"/>
                <a:ea typeface="Calibri" panose="020F0502020204030204" pitchFamily="34" charset="0"/>
              </a:rPr>
              <a:t>mặc</a:t>
            </a:r>
            <a:r>
              <a:rPr lang="en-US" sz="1800" dirty="0">
                <a:latin typeface="+mn-lt"/>
                <a:ea typeface="Calibri" panose="020F0502020204030204" pitchFamily="34" charset="0"/>
              </a:rPr>
              <a:t> </a:t>
            </a:r>
            <a:r>
              <a:rPr lang="en-US" sz="1800" dirty="0" err="1">
                <a:latin typeface="+mn-lt"/>
                <a:ea typeface="Calibri" panose="020F0502020204030204" pitchFamily="34" charset="0"/>
              </a:rPr>
              <a:t>thoáng</a:t>
            </a:r>
            <a:r>
              <a:rPr lang="en-US" sz="1800" dirty="0">
                <a:latin typeface="+mn-lt"/>
                <a:ea typeface="Calibri" panose="020F0502020204030204" pitchFamily="34" charset="0"/>
              </a:rPr>
              <a:t> </a:t>
            </a:r>
            <a:r>
              <a:rPr lang="en-US" sz="1800" dirty="0" err="1">
                <a:latin typeface="+mn-lt"/>
                <a:ea typeface="Calibri" panose="020F0502020204030204" pitchFamily="34" charset="0"/>
              </a:rPr>
              <a:t>mát</a:t>
            </a:r>
            <a:r>
              <a:rPr lang="en-US" sz="1800" dirty="0">
                <a:latin typeface="+mn-lt"/>
                <a:ea typeface="Calibri" panose="020F0502020204030204" pitchFamily="34" charset="0"/>
              </a:rPr>
              <a:t> </a:t>
            </a:r>
            <a:r>
              <a:rPr lang="en-US" sz="1800" dirty="0" err="1">
                <a:latin typeface="+mn-lt"/>
                <a:ea typeface="Calibri" panose="020F0502020204030204" pitchFamily="34" charset="0"/>
              </a:rPr>
              <a:t>nhưng</a:t>
            </a:r>
            <a:r>
              <a:rPr lang="en-US" sz="1800" dirty="0">
                <a:latin typeface="+mn-lt"/>
                <a:ea typeface="Calibri" panose="020F0502020204030204" pitchFamily="34" charset="0"/>
              </a:rPr>
              <a:t> </a:t>
            </a:r>
            <a:r>
              <a:rPr lang="en-US" sz="1800" dirty="0" err="1">
                <a:latin typeface="+mn-lt"/>
                <a:ea typeface="Calibri" panose="020F0502020204030204" pitchFamily="34" charset="0"/>
              </a:rPr>
              <a:t>dễ</a:t>
            </a:r>
            <a:r>
              <a:rPr lang="en-US" sz="1800" dirty="0">
                <a:latin typeface="+mn-lt"/>
                <a:ea typeface="Calibri" panose="020F0502020204030204" pitchFamily="34" charset="0"/>
              </a:rPr>
              <a:t> </a:t>
            </a:r>
            <a:r>
              <a:rPr lang="en-US" sz="1800" dirty="0" err="1">
                <a:latin typeface="+mn-lt"/>
                <a:ea typeface="Calibri" panose="020F0502020204030204" pitchFamily="34" charset="0"/>
              </a:rPr>
              <a:t>bị</a:t>
            </a:r>
            <a:r>
              <a:rPr lang="en-US" sz="1800" dirty="0">
                <a:latin typeface="+mn-lt"/>
                <a:ea typeface="Calibri" panose="020F0502020204030204" pitchFamily="34" charset="0"/>
              </a:rPr>
              <a:t> </a:t>
            </a:r>
            <a:r>
              <a:rPr lang="en-US" sz="1800" dirty="0" err="1">
                <a:latin typeface="+mn-lt"/>
                <a:ea typeface="Calibri" panose="020F0502020204030204" pitchFamily="34" charset="0"/>
              </a:rPr>
              <a:t>nhàu</a:t>
            </a:r>
            <a:r>
              <a:rPr lang="en-US" sz="1800" dirty="0">
                <a:latin typeface="+mn-lt"/>
                <a:ea typeface="Calibri" panose="020F0502020204030204" pitchFamily="34" charset="0"/>
              </a:rPr>
              <a:t>, </a:t>
            </a:r>
            <a:r>
              <a:rPr lang="en-US" sz="1800" dirty="0" err="1">
                <a:latin typeface="+mn-lt"/>
                <a:ea typeface="Calibri" panose="020F0502020204030204" pitchFamily="34" charset="0"/>
              </a:rPr>
              <a:t>phơi</a:t>
            </a:r>
            <a:r>
              <a:rPr lang="en-US" sz="1800" dirty="0">
                <a:latin typeface="+mn-lt"/>
                <a:ea typeface="Calibri" panose="020F0502020204030204" pitchFamily="34" charset="0"/>
              </a:rPr>
              <a:t> </a:t>
            </a:r>
            <a:r>
              <a:rPr lang="en-US" sz="1800" dirty="0" err="1">
                <a:latin typeface="+mn-lt"/>
                <a:ea typeface="Calibri" panose="020F0502020204030204" pitchFamily="34" charset="0"/>
              </a:rPr>
              <a:t>lâu</a:t>
            </a:r>
            <a:r>
              <a:rPr lang="en-US" sz="1800" dirty="0">
                <a:latin typeface="+mn-lt"/>
                <a:ea typeface="Calibri" panose="020F0502020204030204" pitchFamily="34" charset="0"/>
              </a:rPr>
              <a:t> </a:t>
            </a:r>
            <a:r>
              <a:rPr lang="en-US" sz="1800" dirty="0" err="1">
                <a:latin typeface="+mn-lt"/>
                <a:ea typeface="Calibri" panose="020F0502020204030204" pitchFamily="34" charset="0"/>
              </a:rPr>
              <a:t>khô</a:t>
            </a:r>
            <a:r>
              <a:rPr lang="en-US" sz="1800" dirty="0">
                <a:latin typeface="+mn-lt"/>
                <a:ea typeface="Calibri" panose="020F0502020204030204" pitchFamily="34" charset="0"/>
              </a:rPr>
              <a:t>.</a:t>
            </a:r>
            <a:endParaRPr lang="en-US" sz="1800" dirty="0">
              <a:latin typeface="+mn-lt"/>
            </a:endParaRPr>
          </a:p>
        </p:txBody>
      </p:sp>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l="30190" t="2698" r="27752" b="17175"/>
          <a:stretch>
            <a:fillRect/>
          </a:stretch>
        </p:blipFill>
        <p:spPr>
          <a:xfrm>
            <a:off x="1402501" y="4576"/>
            <a:ext cx="1576808" cy="1358048"/>
          </a:xfrm>
          <a:prstGeom prst="ellipse">
            <a:avLst/>
          </a:prstGeom>
          <a:ln>
            <a:noFill/>
          </a:ln>
          <a:effectLst>
            <a:softEdge rad="112500"/>
          </a:effectLst>
        </p:spPr>
      </p:pic>
      <p:pic>
        <p:nvPicPr>
          <p:cNvPr id="73" name="Picture 72"/>
          <p:cNvPicPr>
            <a:picLocks noChangeAspect="1"/>
          </p:cNvPicPr>
          <p:nvPr/>
        </p:nvPicPr>
        <p:blipFill rotWithShape="1">
          <a:blip r:embed="rId4">
            <a:extLst>
              <a:ext uri="{28A0092B-C50C-407E-A947-70E740481C1C}">
                <a14:useLocalDpi xmlns:a14="http://schemas.microsoft.com/office/drawing/2010/main" val="0"/>
              </a:ext>
            </a:extLst>
          </a:blip>
          <a:srcRect l="24399" r="23485" b="9762"/>
          <a:stretch>
            <a:fillRect/>
          </a:stretch>
        </p:blipFill>
        <p:spPr>
          <a:xfrm>
            <a:off x="7145591" y="3706318"/>
            <a:ext cx="1846803" cy="1445627"/>
          </a:xfrm>
          <a:prstGeom prst="ellipse">
            <a:avLst/>
          </a:prstGeom>
          <a:ln>
            <a:noFill/>
          </a:ln>
          <a:effectLst>
            <a:softEdge rad="112500"/>
          </a:effectLst>
        </p:spPr>
      </p:pic>
      <p:sp>
        <p:nvSpPr>
          <p:cNvPr id="66" name="Google Shape;3055;p35"/>
          <p:cNvSpPr/>
          <p:nvPr/>
        </p:nvSpPr>
        <p:spPr>
          <a:xfrm rot="781">
            <a:off x="3594869" y="437269"/>
            <a:ext cx="1982961" cy="580480"/>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KẾT LUẬN</a:t>
            </a:r>
            <a:endParaRPr sz="2000" b="1"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89"/>
                                        </p:tgtEl>
                                        <p:attrNameLst>
                                          <p:attrName>style.visibility</p:attrName>
                                        </p:attrNameLst>
                                      </p:cBhvr>
                                      <p:to>
                                        <p:strVal val="visible"/>
                                      </p:to>
                                    </p:set>
                                    <p:animEffect transition="in" filter="wipe(left)">
                                      <p:cBhvr>
                                        <p:cTn id="7" dur="500"/>
                                        <p:tgtEl>
                                          <p:spTgt spid="2989"/>
                                        </p:tgtEl>
                                      </p:cBhvr>
                                    </p:animEffect>
                                  </p:childTnLst>
                                </p:cTn>
                              </p:par>
                              <p:par>
                                <p:cTn id="8" presetID="22" presetClass="entr" presetSubtype="8" fill="hold" nodeType="withEffect">
                                  <p:stCondLst>
                                    <p:cond delay="0"/>
                                  </p:stCondLst>
                                  <p:childTnLst>
                                    <p:set>
                                      <p:cBhvr>
                                        <p:cTn id="9" dur="1" fill="hold">
                                          <p:stCondLst>
                                            <p:cond delay="0"/>
                                          </p:stCondLst>
                                        </p:cTn>
                                        <p:tgtEl>
                                          <p:spTgt spid="2995"/>
                                        </p:tgtEl>
                                        <p:attrNameLst>
                                          <p:attrName>style.visibility</p:attrName>
                                        </p:attrNameLst>
                                      </p:cBhvr>
                                      <p:to>
                                        <p:strVal val="visible"/>
                                      </p:to>
                                    </p:set>
                                    <p:animEffect transition="in" filter="wipe(left)">
                                      <p:cBhvr>
                                        <p:cTn id="10" dur="500"/>
                                        <p:tgtEl>
                                          <p:spTgt spid="299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1"/>
                                        </p:tgtEl>
                                        <p:attrNameLst>
                                          <p:attrName>style.visibility</p:attrName>
                                        </p:attrNameLst>
                                      </p:cBhvr>
                                      <p:to>
                                        <p:strVal val="visible"/>
                                      </p:to>
                                    </p:set>
                                    <p:animEffect transition="in" filter="wipe(left)">
                                      <p:cBhvr>
                                        <p:cTn id="24" dur="500"/>
                                        <p:tgtEl>
                                          <p:spTgt spid="3021"/>
                                        </p:tgtEl>
                                      </p:cBhvr>
                                    </p:animEffect>
                                  </p:childTnLst>
                                </p:cTn>
                              </p:par>
                              <p:par>
                                <p:cTn id="25" presetID="22" presetClass="entr" presetSubtype="8" fill="hold" nodeType="withEffect">
                                  <p:stCondLst>
                                    <p:cond delay="0"/>
                                  </p:stCondLst>
                                  <p:childTnLst>
                                    <p:set>
                                      <p:cBhvr>
                                        <p:cTn id="26" dur="1" fill="hold">
                                          <p:stCondLst>
                                            <p:cond delay="0"/>
                                          </p:stCondLst>
                                        </p:cTn>
                                        <p:tgtEl>
                                          <p:spTgt spid="2988"/>
                                        </p:tgtEl>
                                        <p:attrNameLst>
                                          <p:attrName>style.visibility</p:attrName>
                                        </p:attrNameLst>
                                      </p:cBhvr>
                                      <p:to>
                                        <p:strVal val="visible"/>
                                      </p:to>
                                    </p:set>
                                    <p:animEffect transition="in" filter="wipe(left)">
                                      <p:cBhvr>
                                        <p:cTn id="27" dur="500"/>
                                        <p:tgtEl>
                                          <p:spTgt spid="298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1111"/>
          <a:stretch>
            <a:fillRect/>
          </a:stretch>
        </p:blipFill>
        <p:spPr>
          <a:xfrm>
            <a:off x="0" y="0"/>
            <a:ext cx="4572000" cy="51435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1049"/>
          <a:stretch>
            <a:fillRect/>
          </a:stretch>
        </p:blipFill>
        <p:spPr>
          <a:xfrm>
            <a:off x="4568788" y="0"/>
            <a:ext cx="4575212" cy="5143500"/>
          </a:xfrm>
          <a:prstGeom prst="rect">
            <a:avLst/>
          </a:prstGeom>
        </p:spPr>
      </p:pic>
      <p:sp>
        <p:nvSpPr>
          <p:cNvPr id="11" name="TextBox 10"/>
          <p:cNvSpPr txBox="1"/>
          <p:nvPr/>
        </p:nvSpPr>
        <p:spPr>
          <a:xfrm>
            <a:off x="1027414" y="534256"/>
            <a:ext cx="2681555" cy="369332"/>
          </a:xfrm>
          <a:prstGeom prst="rect">
            <a:avLst/>
          </a:prstGeom>
          <a:solidFill>
            <a:schemeClr val="accent6"/>
          </a:solidFill>
        </p:spPr>
        <p:txBody>
          <a:bodyPr wrap="square" rtlCol="0">
            <a:spAutoFit/>
          </a:bodyPr>
          <a:lstStyle/>
          <a:p>
            <a:pPr algn="ctr"/>
            <a:r>
              <a:rPr lang="en-US" sz="1800" dirty="0" err="1"/>
              <a:t>Vải</a:t>
            </a:r>
            <a:r>
              <a:rPr lang="en-US" sz="1800" dirty="0"/>
              <a:t> </a:t>
            </a:r>
            <a:r>
              <a:rPr lang="en-US" sz="1800" dirty="0" err="1"/>
              <a:t>được</a:t>
            </a:r>
            <a:r>
              <a:rPr lang="en-US" sz="1800" dirty="0"/>
              <a:t> </a:t>
            </a:r>
            <a:r>
              <a:rPr lang="en-US" sz="1800" dirty="0" err="1"/>
              <a:t>dệt</a:t>
            </a:r>
            <a:r>
              <a:rPr lang="en-US" sz="1800" dirty="0"/>
              <a:t> </a:t>
            </a:r>
            <a:r>
              <a:rPr lang="en-US" sz="1800" dirty="0" err="1"/>
              <a:t>từ</a:t>
            </a:r>
            <a:r>
              <a:rPr lang="en-US" sz="1800" dirty="0"/>
              <a:t> </a:t>
            </a:r>
            <a:r>
              <a:rPr lang="en-US" sz="1800" dirty="0" err="1"/>
              <a:t>sợi</a:t>
            </a:r>
            <a:r>
              <a:rPr lang="en-US" sz="1800" dirty="0"/>
              <a:t> </a:t>
            </a:r>
            <a:r>
              <a:rPr lang="en-US" sz="1800" dirty="0" err="1"/>
              <a:t>lanh</a:t>
            </a:r>
            <a:endParaRPr lang="en-US" sz="1800" dirty="0"/>
          </a:p>
        </p:txBody>
      </p:sp>
      <p:sp>
        <p:nvSpPr>
          <p:cNvPr id="12" name="TextBox 11"/>
          <p:cNvSpPr txBox="1"/>
          <p:nvPr/>
        </p:nvSpPr>
        <p:spPr>
          <a:xfrm>
            <a:off x="5649072" y="4231240"/>
            <a:ext cx="2681555" cy="369332"/>
          </a:xfrm>
          <a:prstGeom prst="rect">
            <a:avLst/>
          </a:prstGeom>
          <a:solidFill>
            <a:schemeClr val="accent6"/>
          </a:solidFill>
        </p:spPr>
        <p:txBody>
          <a:bodyPr wrap="square" rtlCol="0">
            <a:spAutoFit/>
          </a:bodyPr>
          <a:lstStyle/>
          <a:p>
            <a:pPr algn="ctr"/>
            <a:r>
              <a:rPr lang="en-US" sz="1800" dirty="0" err="1"/>
              <a:t>Vải</a:t>
            </a:r>
            <a:r>
              <a:rPr lang="en-US" sz="1800" dirty="0"/>
              <a:t> </a:t>
            </a:r>
            <a:r>
              <a:rPr lang="en-US" sz="1800" dirty="0" err="1"/>
              <a:t>được</a:t>
            </a:r>
            <a:r>
              <a:rPr lang="en-US" sz="1800" dirty="0"/>
              <a:t> </a:t>
            </a:r>
            <a:r>
              <a:rPr lang="en-US" sz="1800" dirty="0" err="1"/>
              <a:t>dệt</a:t>
            </a:r>
            <a:r>
              <a:rPr lang="en-US" sz="1800" dirty="0"/>
              <a:t> </a:t>
            </a:r>
            <a:r>
              <a:rPr lang="en-US" sz="1800" dirty="0" err="1"/>
              <a:t>từ</a:t>
            </a:r>
            <a:r>
              <a:rPr lang="en-US" sz="1800" dirty="0"/>
              <a:t> </a:t>
            </a:r>
            <a:r>
              <a:rPr lang="en-US" sz="1800" dirty="0" err="1"/>
              <a:t>sợi</a:t>
            </a:r>
            <a:r>
              <a:rPr lang="en-US" sz="1800" dirty="0"/>
              <a:t> </a:t>
            </a:r>
            <a:r>
              <a:rPr lang="en-US" sz="1800" dirty="0" err="1"/>
              <a:t>gai</a:t>
            </a:r>
            <a:endParaRPr lang="en-US" sz="1800" dirty="0"/>
          </a:p>
        </p:txBody>
      </p:sp>
    </p:spTree>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grpSp>
        <p:nvGrpSpPr>
          <p:cNvPr id="2955" name="Google Shape;2955;p32"/>
          <p:cNvGrpSpPr/>
          <p:nvPr/>
        </p:nvGrpSpPr>
        <p:grpSpPr>
          <a:xfrm flipH="1">
            <a:off x="248717" y="956239"/>
            <a:ext cx="760670" cy="1616749"/>
            <a:chOff x="8230542" y="2865663"/>
            <a:chExt cx="760670" cy="1616749"/>
          </a:xfrm>
        </p:grpSpPr>
        <p:sp>
          <p:nvSpPr>
            <p:cNvPr id="2956" name="Google Shape;2956;p3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32"/>
          <p:cNvSpPr/>
          <p:nvPr/>
        </p:nvSpPr>
        <p:spPr>
          <a:xfrm>
            <a:off x="3980071" y="659181"/>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32"/>
          <p:cNvGrpSpPr/>
          <p:nvPr/>
        </p:nvGrpSpPr>
        <p:grpSpPr>
          <a:xfrm>
            <a:off x="8745044" y="4552619"/>
            <a:ext cx="184649" cy="262078"/>
            <a:chOff x="7619190" y="700187"/>
            <a:chExt cx="184649" cy="262078"/>
          </a:xfrm>
        </p:grpSpPr>
        <p:sp>
          <p:nvSpPr>
            <p:cNvPr id="2962" name="Google Shape;2962;p3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2"/>
          <p:cNvGrpSpPr/>
          <p:nvPr/>
        </p:nvGrpSpPr>
        <p:grpSpPr>
          <a:xfrm>
            <a:off x="8524110" y="4719277"/>
            <a:ext cx="205871" cy="226202"/>
            <a:chOff x="7065678" y="829299"/>
            <a:chExt cx="205871" cy="226202"/>
          </a:xfrm>
        </p:grpSpPr>
        <p:sp>
          <p:nvSpPr>
            <p:cNvPr id="2971" name="Google Shape;2971;p3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7" name="Google Shape;2977;p32"/>
          <p:cNvSpPr/>
          <p:nvPr/>
        </p:nvSpPr>
        <p:spPr>
          <a:xfrm>
            <a:off x="6856422" y="298325"/>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61;p30"/>
          <p:cNvSpPr txBox="1">
            <a:spLocks noGrp="1"/>
          </p:cNvSpPr>
          <p:nvPr>
            <p:ph type="title"/>
          </p:nvPr>
        </p:nvSpPr>
        <p:spPr>
          <a:xfrm>
            <a:off x="720000" y="494065"/>
            <a:ext cx="4251600" cy="5324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accent3">
                    <a:lumMod val="75000"/>
                  </a:schemeClr>
                </a:solidFill>
                <a:latin typeface="+mn-lt"/>
              </a:rPr>
              <a:t>2. </a:t>
            </a:r>
            <a:r>
              <a:rPr lang="en-US" sz="2400" b="1" dirty="0" err="1">
                <a:solidFill>
                  <a:schemeClr val="accent3">
                    <a:lumMod val="75000"/>
                  </a:schemeClr>
                </a:solidFill>
                <a:latin typeface="+mn-lt"/>
              </a:rPr>
              <a:t>Vải</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sợi</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hóa</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học</a:t>
            </a:r>
            <a:endParaRPr sz="2400" b="1" dirty="0">
              <a:solidFill>
                <a:schemeClr val="accent3">
                  <a:lumMod val="75000"/>
                </a:schemeClr>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532" y="2406371"/>
            <a:ext cx="3793399" cy="216765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0510">
            <a:off x="6473379" y="2210276"/>
            <a:ext cx="401702" cy="392188"/>
          </a:xfrm>
          <a:prstGeom prst="rect">
            <a:avLst/>
          </a:prstGeom>
        </p:spPr>
      </p:pic>
      <p:sp>
        <p:nvSpPr>
          <p:cNvPr id="106" name="Rounded Rectangle 105"/>
          <p:cNvSpPr/>
          <p:nvPr/>
        </p:nvSpPr>
        <p:spPr>
          <a:xfrm>
            <a:off x="5601269" y="956239"/>
            <a:ext cx="2126749" cy="5768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1"/>
                </a:solidFill>
              </a:rPr>
              <a:t>Hoạt</a:t>
            </a:r>
            <a:r>
              <a:rPr lang="en-US" sz="1800" dirty="0">
                <a:solidFill>
                  <a:schemeClr val="bg1"/>
                </a:solidFill>
              </a:rPr>
              <a:t> </a:t>
            </a:r>
            <a:r>
              <a:rPr lang="en-US" sz="1800" dirty="0" err="1">
                <a:solidFill>
                  <a:schemeClr val="bg1"/>
                </a:solidFill>
              </a:rPr>
              <a:t>động</a:t>
            </a:r>
            <a:r>
              <a:rPr lang="en-US" sz="1800" dirty="0">
                <a:solidFill>
                  <a:schemeClr val="bg1"/>
                </a:solidFill>
              </a:rPr>
              <a:t> </a:t>
            </a:r>
            <a:r>
              <a:rPr lang="en-US" sz="1800" dirty="0" err="1">
                <a:solidFill>
                  <a:schemeClr val="bg1"/>
                </a:solidFill>
              </a:rPr>
              <a:t>cặp</a:t>
            </a:r>
            <a:r>
              <a:rPr lang="en-US" sz="1800" dirty="0">
                <a:solidFill>
                  <a:schemeClr val="bg1"/>
                </a:solidFill>
              </a:rPr>
              <a:t> </a:t>
            </a:r>
            <a:r>
              <a:rPr lang="en-US" sz="1800" dirty="0" err="1">
                <a:solidFill>
                  <a:schemeClr val="bg1"/>
                </a:solidFill>
              </a:rPr>
              <a:t>đôi</a:t>
            </a:r>
            <a:endParaRPr lang="en-US" sz="1800" dirty="0">
              <a:solidFill>
                <a:schemeClr val="bg1"/>
              </a:solidFill>
            </a:endParaRPr>
          </a:p>
        </p:txBody>
      </p:sp>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8607" y="1605033"/>
            <a:ext cx="617883" cy="617883"/>
          </a:xfrm>
          <a:prstGeom prst="rect">
            <a:avLst/>
          </a:prstGeom>
        </p:spPr>
      </p:pic>
      <p:sp>
        <p:nvSpPr>
          <p:cNvPr id="108" name="TextBox 107"/>
          <p:cNvSpPr txBox="1"/>
          <p:nvPr/>
        </p:nvSpPr>
        <p:spPr>
          <a:xfrm>
            <a:off x="6433475" y="1751829"/>
            <a:ext cx="996593" cy="369332"/>
          </a:xfrm>
          <a:prstGeom prst="rect">
            <a:avLst/>
          </a:prstGeom>
          <a:noFill/>
        </p:spPr>
        <p:txBody>
          <a:bodyPr wrap="square" rtlCol="0">
            <a:spAutoFit/>
          </a:bodyPr>
          <a:lstStyle/>
          <a:p>
            <a:r>
              <a:rPr lang="en-US" sz="1800" dirty="0">
                <a:solidFill>
                  <a:srgbClr val="C00000"/>
                </a:solidFill>
              </a:rPr>
              <a:t>: 3 </a:t>
            </a:r>
            <a:r>
              <a:rPr lang="en-US" sz="1800" dirty="0" err="1">
                <a:solidFill>
                  <a:srgbClr val="C00000"/>
                </a:solidFill>
              </a:rPr>
              <a:t>phút</a:t>
            </a:r>
            <a:endParaRPr lang="en-US" sz="1800" dirty="0">
              <a:solidFill>
                <a:srgbClr val="C00000"/>
              </a:solidFill>
            </a:endParaRPr>
          </a:p>
        </p:txBody>
      </p:sp>
      <p:sp>
        <p:nvSpPr>
          <p:cNvPr id="6" name="Rectangle 5"/>
          <p:cNvSpPr/>
          <p:nvPr/>
        </p:nvSpPr>
        <p:spPr>
          <a:xfrm>
            <a:off x="699746" y="1152738"/>
            <a:ext cx="3801921"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800" dirty="0" err="1"/>
              <a:t>Quan</a:t>
            </a:r>
            <a:r>
              <a:rPr lang="en-US" sz="1800" dirty="0"/>
              <a:t> </a:t>
            </a:r>
            <a:r>
              <a:rPr lang="en-US" sz="1800" dirty="0" err="1"/>
              <a:t>sát</a:t>
            </a:r>
            <a:r>
              <a:rPr lang="en-US" sz="1800" dirty="0"/>
              <a:t> </a:t>
            </a:r>
            <a:r>
              <a:rPr lang="en-US" sz="1800" dirty="0" err="1"/>
              <a:t>Hình</a:t>
            </a:r>
            <a:r>
              <a:rPr lang="en-US" sz="1800" dirty="0"/>
              <a:t> 6.2 </a:t>
            </a:r>
            <a:r>
              <a:rPr lang="en-US" sz="1800" dirty="0" err="1"/>
              <a:t>trong</a:t>
            </a:r>
            <a:r>
              <a:rPr lang="en-US" sz="1800" dirty="0"/>
              <a:t> SGK </a:t>
            </a:r>
            <a:r>
              <a:rPr lang="en-US" sz="1800" dirty="0" err="1"/>
              <a:t>và</a:t>
            </a:r>
            <a:r>
              <a:rPr lang="en-US" sz="1800" dirty="0"/>
              <a:t> </a:t>
            </a:r>
            <a:r>
              <a:rPr lang="en-US" sz="1800" dirty="0" err="1"/>
              <a:t>tìm</a:t>
            </a:r>
            <a:r>
              <a:rPr lang="en-US" sz="1800" dirty="0"/>
              <a:t> </a:t>
            </a:r>
            <a:r>
              <a:rPr lang="en-US" sz="1800" dirty="0" err="1"/>
              <a:t>điểm</a:t>
            </a:r>
            <a:r>
              <a:rPr lang="en-US" sz="1800" dirty="0"/>
              <a:t> </a:t>
            </a:r>
            <a:r>
              <a:rPr lang="en-US" sz="1800" dirty="0" err="1"/>
              <a:t>chung</a:t>
            </a:r>
            <a:r>
              <a:rPr lang="en-US" sz="1800" dirty="0"/>
              <a:t> </a:t>
            </a:r>
            <a:r>
              <a:rPr lang="en-US" sz="1800" dirty="0" err="1"/>
              <a:t>của</a:t>
            </a:r>
            <a:r>
              <a:rPr lang="en-US" sz="1800" dirty="0"/>
              <a:t> </a:t>
            </a:r>
            <a:r>
              <a:rPr lang="en-US" sz="1800" dirty="0" err="1"/>
              <a:t>các</a:t>
            </a:r>
            <a:r>
              <a:rPr lang="en-US" sz="1800" dirty="0"/>
              <a:t> </a:t>
            </a:r>
            <a:r>
              <a:rPr lang="en-US" sz="1800" dirty="0" err="1"/>
              <a:t>nguyên</a:t>
            </a:r>
            <a:r>
              <a:rPr lang="en-US" sz="1800" dirty="0"/>
              <a:t> </a:t>
            </a:r>
            <a:r>
              <a:rPr lang="en-US" sz="1800" dirty="0" err="1"/>
              <a:t>liệu</a:t>
            </a:r>
            <a:r>
              <a:rPr lang="en-US" sz="1800" dirty="0"/>
              <a:t> </a:t>
            </a:r>
            <a:r>
              <a:rPr lang="en-US" sz="1800" dirty="0" err="1"/>
              <a:t>dùng</a:t>
            </a:r>
            <a:r>
              <a:rPr lang="en-US" sz="1800" dirty="0"/>
              <a:t> </a:t>
            </a:r>
            <a:r>
              <a:rPr lang="en-US" sz="1800" dirty="0" err="1"/>
              <a:t>đề</a:t>
            </a:r>
            <a:r>
              <a:rPr lang="en-US" sz="1800" dirty="0"/>
              <a:t> </a:t>
            </a:r>
            <a:r>
              <a:rPr lang="en-US" sz="1800" dirty="0" err="1"/>
              <a:t>sản</a:t>
            </a:r>
            <a:r>
              <a:rPr lang="en-US" sz="1800" dirty="0"/>
              <a:t> </a:t>
            </a:r>
            <a:r>
              <a:rPr lang="en-US" sz="1800" dirty="0" err="1"/>
              <a:t>xuất</a:t>
            </a:r>
            <a:r>
              <a:rPr lang="en-US" sz="1800" dirty="0"/>
              <a:t> </a:t>
            </a:r>
            <a:r>
              <a:rPr lang="en-US" sz="1800" dirty="0" err="1"/>
              <a:t>vải</a:t>
            </a:r>
            <a:r>
              <a:rPr lang="en-US" sz="1800" dirty="0"/>
              <a:t> </a:t>
            </a:r>
            <a:r>
              <a:rPr lang="en-US" sz="1800" dirty="0" err="1"/>
              <a:t>sợi</a:t>
            </a:r>
            <a:r>
              <a:rPr lang="en-US" sz="1800" dirty="0"/>
              <a:t> </a:t>
            </a:r>
            <a:r>
              <a:rPr lang="en-US" sz="1800" dirty="0" err="1"/>
              <a:t>hoá</a:t>
            </a:r>
            <a:r>
              <a:rPr lang="en-US" sz="1800" dirty="0"/>
              <a:t> </a:t>
            </a:r>
            <a:r>
              <a:rPr lang="en-US" sz="1800" dirty="0" err="1"/>
              <a:t>học</a:t>
            </a:r>
            <a:r>
              <a:rPr lang="en-US" sz="1800" dirty="0"/>
              <a:t>.</a:t>
            </a:r>
          </a:p>
          <a:p>
            <a:pPr marL="285750" indent="-285750" algn="just">
              <a:lnSpc>
                <a:spcPct val="150000"/>
              </a:lnSpc>
              <a:buFont typeface="Wingdings" panose="05000000000000000000" pitchFamily="2" charset="2"/>
              <a:buChar char="§"/>
            </a:pPr>
            <a:r>
              <a:rPr lang="en-US" sz="1800" dirty="0" err="1"/>
              <a:t>Vò</a:t>
            </a:r>
            <a:r>
              <a:rPr lang="en-US" sz="1800" dirty="0"/>
              <a:t> </a:t>
            </a:r>
            <a:r>
              <a:rPr lang="en-US" sz="1800" dirty="0" err="1"/>
              <a:t>và</a:t>
            </a:r>
            <a:r>
              <a:rPr lang="en-US" sz="1800" dirty="0"/>
              <a:t> </a:t>
            </a:r>
            <a:r>
              <a:rPr lang="en-US" sz="1800" dirty="0" err="1"/>
              <a:t>nhúng</a:t>
            </a:r>
            <a:r>
              <a:rPr lang="en-US" sz="1800" dirty="0"/>
              <a:t> </a:t>
            </a:r>
            <a:r>
              <a:rPr lang="en-US" sz="1800" dirty="0" err="1"/>
              <a:t>vải</a:t>
            </a:r>
            <a:r>
              <a:rPr lang="en-US" sz="1800" dirty="0"/>
              <a:t> </a:t>
            </a:r>
            <a:r>
              <a:rPr lang="en-US" sz="1800" dirty="0" err="1"/>
              <a:t>vào</a:t>
            </a:r>
            <a:r>
              <a:rPr lang="en-US" sz="1800" dirty="0"/>
              <a:t> </a:t>
            </a:r>
            <a:r>
              <a:rPr lang="en-US" sz="1800" dirty="0" err="1"/>
              <a:t>nước</a:t>
            </a:r>
            <a:r>
              <a:rPr lang="en-US" sz="1800" dirty="0"/>
              <a:t> </a:t>
            </a:r>
            <a:r>
              <a:rPr lang="en-US" sz="1800" dirty="0" err="1"/>
              <a:t>để</a:t>
            </a:r>
            <a:r>
              <a:rPr lang="en-US" sz="1800" dirty="0"/>
              <a:t> </a:t>
            </a:r>
            <a:r>
              <a:rPr lang="en-US" sz="1800" dirty="0" err="1"/>
              <a:t>nhận</a:t>
            </a:r>
            <a:r>
              <a:rPr lang="en-US" sz="1800" dirty="0"/>
              <a:t> </a:t>
            </a:r>
            <a:r>
              <a:rPr lang="en-US" sz="1800" dirty="0" err="1"/>
              <a:t>định</a:t>
            </a:r>
            <a:r>
              <a:rPr lang="en-US" sz="1800" dirty="0"/>
              <a:t> </a:t>
            </a:r>
            <a:r>
              <a:rPr lang="en-US" sz="1800" dirty="0" err="1"/>
              <a:t>về</a:t>
            </a:r>
            <a:r>
              <a:rPr lang="en-US" sz="1800" dirty="0"/>
              <a:t> </a:t>
            </a:r>
            <a:r>
              <a:rPr lang="en-US" sz="1800" dirty="0" err="1"/>
              <a:t>độ</a:t>
            </a:r>
            <a:r>
              <a:rPr lang="en-US" sz="1800" dirty="0"/>
              <a:t> </a:t>
            </a:r>
            <a:r>
              <a:rPr lang="en-US" sz="1800" dirty="0" err="1"/>
              <a:t>nhàu</a:t>
            </a:r>
            <a:r>
              <a:rPr lang="en-US" sz="1800" dirty="0"/>
              <a:t>, </a:t>
            </a:r>
            <a:r>
              <a:rPr lang="en-US" sz="1800" dirty="0" err="1"/>
              <a:t>độ</a:t>
            </a:r>
            <a:r>
              <a:rPr lang="en-US" sz="1800" dirty="0"/>
              <a:t> </a:t>
            </a:r>
            <a:r>
              <a:rPr lang="en-US" sz="1800" dirty="0" err="1"/>
              <a:t>hút</a:t>
            </a:r>
            <a:r>
              <a:rPr lang="en-US" sz="1800" dirty="0"/>
              <a:t> </a:t>
            </a:r>
            <a:r>
              <a:rPr lang="en-US" sz="1800" dirty="0" err="1"/>
              <a:t>ẩm</a:t>
            </a:r>
            <a:r>
              <a:rPr lang="en-US" sz="1800" dirty="0"/>
              <a:t> </a:t>
            </a:r>
            <a:r>
              <a:rPr lang="en-US" sz="1800" dirty="0" err="1"/>
              <a:t>của</a:t>
            </a:r>
            <a:r>
              <a:rPr lang="en-US" sz="1800" dirty="0"/>
              <a:t> </a:t>
            </a:r>
            <a:r>
              <a:rPr lang="en-US" sz="1800" dirty="0" err="1"/>
              <a:t>vải</a:t>
            </a:r>
            <a:r>
              <a:rPr lang="en-US" sz="1800" dirty="0"/>
              <a:t> </a:t>
            </a:r>
            <a:r>
              <a:rPr lang="en-US" sz="1800" dirty="0" err="1"/>
              <a:t>sợi</a:t>
            </a:r>
            <a:r>
              <a:rPr lang="en-US" sz="1800" dirty="0"/>
              <a:t> </a:t>
            </a:r>
            <a:r>
              <a:rPr lang="en-US" sz="1800" dirty="0" err="1"/>
              <a:t>hoá</a:t>
            </a:r>
            <a:r>
              <a:rPr lang="en-US" sz="1800" dirty="0"/>
              <a:t> </a:t>
            </a:r>
            <a:r>
              <a:rPr lang="en-US" sz="1800" dirty="0" err="1"/>
              <a:t>học</a:t>
            </a:r>
            <a:r>
              <a:rPr lang="en-US" sz="1800" dirty="0"/>
              <a:t>; so </a:t>
            </a:r>
            <a:r>
              <a:rPr lang="en-US" sz="1800" dirty="0" err="1"/>
              <a:t>sánh</a:t>
            </a:r>
            <a:r>
              <a:rPr lang="en-US" sz="1800" dirty="0"/>
              <a:t> </a:t>
            </a:r>
            <a:r>
              <a:rPr lang="en-US" sz="1800" dirty="0" err="1"/>
              <a:t>với</a:t>
            </a:r>
            <a:r>
              <a:rPr lang="en-US" sz="1800" dirty="0"/>
              <a:t> </a:t>
            </a:r>
            <a:r>
              <a:rPr lang="en-US" sz="1800" dirty="0" err="1"/>
              <a:t>vải</a:t>
            </a:r>
            <a:r>
              <a:rPr lang="en-US" sz="1800" dirty="0"/>
              <a:t> </a:t>
            </a:r>
            <a:r>
              <a:rPr lang="en-US" sz="1800" dirty="0" err="1"/>
              <a:t>sợi</a:t>
            </a:r>
            <a:r>
              <a:rPr lang="en-US" sz="1800" dirty="0"/>
              <a:t> </a:t>
            </a:r>
            <a:r>
              <a:rPr lang="en-US" sz="1800" dirty="0" err="1"/>
              <a:t>thiên</a:t>
            </a:r>
            <a:r>
              <a:rPr lang="en-US" sz="1800" dirty="0"/>
              <a:t> </a:t>
            </a:r>
            <a:r>
              <a:rPr lang="en-US" sz="1800" dirty="0" err="1"/>
              <a:t>nhiên</a:t>
            </a:r>
            <a:r>
              <a:rPr lang="en-US" sz="1800" dirty="0"/>
              <a:t>.</a:t>
            </a:r>
          </a:p>
          <a:p>
            <a:pPr algn="just">
              <a:lnSpc>
                <a:spcPct val="150000"/>
              </a:lnSpc>
            </a:pPr>
            <a:endParaRPr 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outVertical)">
                                      <p:cBhvr>
                                        <p:cTn id="7" dur="500"/>
                                        <p:tgtEl>
                                          <p:spTgt spid="106"/>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 calcmode="lin" valueType="num">
                                      <p:cBhvr additive="base">
                                        <p:cTn id="10" dur="500"/>
                                        <p:tgtEl>
                                          <p:spTgt spid="108"/>
                                        </p:tgtEl>
                                        <p:attrNameLst>
                                          <p:attrName>ppt_y</p:attrName>
                                        </p:attrNameLst>
                                      </p:cBhvr>
                                      <p:tavLst>
                                        <p:tav tm="0">
                                          <p:val>
                                            <p:strVal val="#ppt_y-#ppt_h*1.125000"/>
                                          </p:val>
                                        </p:tav>
                                        <p:tav tm="100000">
                                          <p:val>
                                            <p:strVal val="#ppt_y"/>
                                          </p:val>
                                        </p:tav>
                                      </p:tavLst>
                                    </p:anim>
                                    <p:animEffect transition="in" filter="wipe(down)">
                                      <p:cBhvr>
                                        <p:cTn id="11" dur="500"/>
                                        <p:tgtEl>
                                          <p:spTgt spid="108"/>
                                        </p:tgtEl>
                                      </p:cBhvr>
                                    </p:animEffect>
                                  </p:childTnLst>
                                </p:cTn>
                              </p:par>
                              <p:par>
                                <p:cTn id="12" presetID="12" presetClass="entr" presetSubtype="1" fill="hold" nodeType="withEffect">
                                  <p:stCondLst>
                                    <p:cond delay="0"/>
                                  </p:stCondLst>
                                  <p:childTnLst>
                                    <p:set>
                                      <p:cBhvr>
                                        <p:cTn id="13" dur="1" fill="hold">
                                          <p:stCondLst>
                                            <p:cond delay="0"/>
                                          </p:stCondLst>
                                        </p:cTn>
                                        <p:tgtEl>
                                          <p:spTgt spid="107"/>
                                        </p:tgtEl>
                                        <p:attrNameLst>
                                          <p:attrName>style.visibility</p:attrName>
                                        </p:attrNameLst>
                                      </p:cBhvr>
                                      <p:to>
                                        <p:strVal val="visible"/>
                                      </p:to>
                                    </p:set>
                                    <p:anim calcmode="lin" valueType="num">
                                      <p:cBhvr additive="base">
                                        <p:cTn id="14" dur="500"/>
                                        <p:tgtEl>
                                          <p:spTgt spid="107"/>
                                        </p:tgtEl>
                                        <p:attrNameLst>
                                          <p:attrName>ppt_y</p:attrName>
                                        </p:attrNameLst>
                                      </p:cBhvr>
                                      <p:tavLst>
                                        <p:tav tm="0">
                                          <p:val>
                                            <p:strVal val="#ppt_y-#ppt_h*1.125000"/>
                                          </p:val>
                                        </p:tav>
                                        <p:tav tm="100000">
                                          <p:val>
                                            <p:strVal val="#ppt_y"/>
                                          </p:val>
                                        </p:tav>
                                      </p:tavLst>
                                    </p:anim>
                                    <p:animEffect transition="in" filter="wipe(down)">
                                      <p:cBhvr>
                                        <p:cTn id="15" dur="500"/>
                                        <p:tgtEl>
                                          <p:spTgt spid="10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par>
                                <p:cTn id="28" presetID="50" presetClass="entr" presetSubtype="0" de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2" dur="500"/>
                                        <p:tgtEl>
                                          <p:spTgt spid="6">
                                            <p:txEl>
                                              <p:pRg st="0" end="0"/>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p:cTn id="35"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36"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8" grpId="0"/>
    </p:bldLst>
  </p:timing>
</p:sld>
</file>

<file path=ppt/theme/theme1.xml><?xml version="1.0" encoding="utf-8"?>
<a:theme xmlns:a="http://schemas.openxmlformats.org/drawingml/2006/main" name="Foreign Language Subject for Elementary - 2nd Grade: German">
  <a:themeElements>
    <a:clrScheme name="Simple Light">
      <a:dk1>
        <a:srgbClr val="2C3A3D"/>
      </a:dk1>
      <a:lt1>
        <a:srgbClr val="FEFAEF"/>
      </a:lt1>
      <a:dk2>
        <a:srgbClr val="C7C2B3"/>
      </a:dk2>
      <a:lt2>
        <a:srgbClr val="E2CE96"/>
      </a:lt2>
      <a:accent1>
        <a:srgbClr val="ACDBCF"/>
      </a:accent1>
      <a:accent2>
        <a:srgbClr val="E9A295"/>
      </a:accent2>
      <a:accent3>
        <a:srgbClr val="F58B29"/>
      </a:accent3>
      <a:accent4>
        <a:srgbClr val="FCB82F"/>
      </a:accent4>
      <a:accent5>
        <a:srgbClr val="028EA7"/>
      </a:accent5>
      <a:accent6>
        <a:srgbClr val="DB6463"/>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Cotton Day Minitheme by Slidesgo">
  <a:themeElements>
    <a:clrScheme name="Simple Light">
      <a:dk1>
        <a:srgbClr val="E79D50"/>
      </a:dk1>
      <a:lt1>
        <a:srgbClr val="F8EDD5"/>
      </a:lt1>
      <a:dk2>
        <a:srgbClr val="754C24"/>
      </a:dk2>
      <a:lt2>
        <a:srgbClr val="9D9F6A"/>
      </a:lt2>
      <a:accent1>
        <a:srgbClr val="FFD8B0"/>
      </a:accent1>
      <a:accent2>
        <a:srgbClr val="FFC282"/>
      </a:accent2>
      <a:accent3>
        <a:srgbClr val="FFF7B8"/>
      </a:accent3>
      <a:accent4>
        <a:srgbClr val="A77441"/>
      </a:accent4>
      <a:accent5>
        <a:srgbClr val="F3F3F3"/>
      </a:accent5>
      <a:accent6>
        <a:srgbClr val="FFFFFF"/>
      </a:accent6>
      <a:hlink>
        <a:srgbClr val="754C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oreign Language Subject for Elementary - 2nd Grade: German">
  <a:themeElements>
    <a:clrScheme name="Simple Light">
      <a:dk1>
        <a:srgbClr val="2C3A3D"/>
      </a:dk1>
      <a:lt1>
        <a:srgbClr val="FEFAEF"/>
      </a:lt1>
      <a:dk2>
        <a:srgbClr val="C7C2B3"/>
      </a:dk2>
      <a:lt2>
        <a:srgbClr val="E2CE96"/>
      </a:lt2>
      <a:accent1>
        <a:srgbClr val="ACDBCF"/>
      </a:accent1>
      <a:accent2>
        <a:srgbClr val="E9A295"/>
      </a:accent2>
      <a:accent3>
        <a:srgbClr val="F58B29"/>
      </a:accent3>
      <a:accent4>
        <a:srgbClr val="FCB82F"/>
      </a:accent4>
      <a:accent5>
        <a:srgbClr val="028EA7"/>
      </a:accent5>
      <a:accent6>
        <a:srgbClr val="DB6463"/>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872</Words>
  <Application>Microsoft Office PowerPoint</Application>
  <PresentationFormat>On-screen Show (16:9)</PresentationFormat>
  <Paragraphs>68</Paragraphs>
  <Slides>22</Slides>
  <Notes>18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Assistant</vt:lpstr>
      <vt:lpstr>Calibri</vt:lpstr>
      <vt:lpstr>Arial</vt:lpstr>
      <vt:lpstr>Times New Roman</vt:lpstr>
      <vt:lpstr>Cardo</vt:lpstr>
      <vt:lpstr>Bebas Neue</vt:lpstr>
      <vt:lpstr>Roboto</vt:lpstr>
      <vt:lpstr>Wingdings</vt:lpstr>
      <vt:lpstr>Anaheim</vt:lpstr>
      <vt:lpstr>Staatliches</vt:lpstr>
      <vt:lpstr>Roboto Condensed Light</vt:lpstr>
      <vt:lpstr>Foreign Language Subject for Elementary - 2nd Grade: German</vt:lpstr>
      <vt:lpstr>World Cotton Day Minitheme by Slidesgo</vt:lpstr>
      <vt:lpstr>1_Foreign Language Subject for Elementary - 2nd Grade: German</vt:lpstr>
      <vt:lpstr>PowerPoint Presentation</vt:lpstr>
      <vt:lpstr>Ai nhanh hơn?</vt:lpstr>
      <vt:lpstr>PowerPoint Presentation</vt:lpstr>
      <vt:lpstr>01</vt:lpstr>
      <vt:lpstr>1. Vải sợi tự nhiên</vt:lpstr>
      <vt:lpstr>PowerPoint Presentation</vt:lpstr>
      <vt:lpstr>PowerPoint Presentation</vt:lpstr>
      <vt:lpstr>PowerPoint Presentation</vt:lpstr>
      <vt:lpstr>2. Vải sợi hóa học</vt:lpstr>
      <vt:lpstr>PowerPoint Presentation</vt:lpstr>
      <vt:lpstr>PowerPoint Presentation</vt:lpstr>
      <vt:lpstr>PowerPoint Presentation</vt:lpstr>
      <vt:lpstr>3. Vải sợi pha</vt:lpstr>
      <vt:lpstr>PowerPoint Presentation</vt:lpstr>
      <vt:lpstr>PowerPoint Presentation</vt:lpstr>
      <vt:lpstr>LUYỆN TẬP</vt:lpstr>
      <vt:lpstr>Gợi ý</vt:lpstr>
      <vt:lpstr>Gợi ý</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Language Subject for Elementary: GERMAN</dc:title>
  <dc:creator>User</dc:creator>
  <cp:lastModifiedBy>Windows 10</cp:lastModifiedBy>
  <cp:revision>20</cp:revision>
  <dcterms:created xsi:type="dcterms:W3CDTF">2022-07-23T02:30:00Z</dcterms:created>
  <dcterms:modified xsi:type="dcterms:W3CDTF">2023-03-08T04:42:35Z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